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88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03456-0119-4AD5-8BAC-B7A4442AA374}" type="datetimeFigureOut">
              <a:rPr lang="en-US" smtClean="0"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A3937-C97A-4F8E-9879-B354CD24D3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12" Type="http://schemas.openxmlformats.org/officeDocument/2006/relationships/image" Target="../media/image11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HX1.gif"/>
          <p:cNvPicPr>
            <a:picLocks noChangeAspect="1"/>
          </p:cNvPicPr>
          <p:nvPr/>
        </p:nvPicPr>
        <p:blipFill>
          <a:blip r:embed="rId2" cstate="print"/>
          <a:srcRect l="8438" t="25850" r="13234" b="25850"/>
          <a:stretch>
            <a:fillRect/>
          </a:stretch>
        </p:blipFill>
        <p:spPr>
          <a:xfrm>
            <a:off x="827584" y="1772816"/>
            <a:ext cx="7056784" cy="3312368"/>
          </a:xfrm>
          <a:prstGeom prst="rect">
            <a:avLst/>
          </a:prstGeom>
        </p:spPr>
      </p:pic>
      <p:pic>
        <p:nvPicPr>
          <p:cNvPr id="5" name="Picture 4" descr="02-HX1+ln2.gif"/>
          <p:cNvPicPr>
            <a:picLocks noChangeAspect="1"/>
          </p:cNvPicPr>
          <p:nvPr/>
        </p:nvPicPr>
        <p:blipFill>
          <a:blip r:embed="rId3" cstate="print"/>
          <a:srcRect l="8438" t="25850" r="13234" b="25850"/>
          <a:stretch>
            <a:fillRect/>
          </a:stretch>
        </p:blipFill>
        <p:spPr>
          <a:xfrm>
            <a:off x="827584" y="1772816"/>
            <a:ext cx="7056784" cy="3312368"/>
          </a:xfrm>
          <a:prstGeom prst="rect">
            <a:avLst/>
          </a:prstGeom>
        </p:spPr>
      </p:pic>
      <p:pic>
        <p:nvPicPr>
          <p:cNvPr id="6" name="Picture 5" descr="03-HX1+ln2+ads80K.gif"/>
          <p:cNvPicPr>
            <a:picLocks noChangeAspect="1"/>
          </p:cNvPicPr>
          <p:nvPr/>
        </p:nvPicPr>
        <p:blipFill>
          <a:blip r:embed="rId4" cstate="print"/>
          <a:srcRect l="8438" t="25850" r="13234" b="25850"/>
          <a:stretch>
            <a:fillRect/>
          </a:stretch>
        </p:blipFill>
        <p:spPr>
          <a:xfrm>
            <a:off x="827584" y="1772816"/>
            <a:ext cx="7056784" cy="3312368"/>
          </a:xfrm>
          <a:prstGeom prst="rect">
            <a:avLst/>
          </a:prstGeom>
        </p:spPr>
      </p:pic>
      <p:pic>
        <p:nvPicPr>
          <p:cNvPr id="7" name="Picture 6" descr="04-HX1+ln2+ads80K+HX5.gif"/>
          <p:cNvPicPr>
            <a:picLocks noChangeAspect="1"/>
          </p:cNvPicPr>
          <p:nvPr/>
        </p:nvPicPr>
        <p:blipFill>
          <a:blip r:embed="rId5" cstate="print"/>
          <a:srcRect l="8508" t="25850" r="13296" b="25850"/>
          <a:stretch>
            <a:fillRect/>
          </a:stretch>
        </p:blipFill>
        <p:spPr>
          <a:xfrm>
            <a:off x="827584" y="1772816"/>
            <a:ext cx="7056784" cy="3312368"/>
          </a:xfrm>
          <a:prstGeom prst="rect">
            <a:avLst/>
          </a:prstGeom>
        </p:spPr>
      </p:pic>
      <p:pic>
        <p:nvPicPr>
          <p:cNvPr id="8" name="Picture 7" descr="04-HX1+ln2+ads80K+HX5+ads.20K.gif"/>
          <p:cNvPicPr>
            <a:picLocks noChangeAspect="1"/>
          </p:cNvPicPr>
          <p:nvPr/>
        </p:nvPicPr>
        <p:blipFill>
          <a:blip r:embed="rId6" cstate="print"/>
          <a:srcRect l="8508" t="25850" r="13296" b="25850"/>
          <a:stretch>
            <a:fillRect/>
          </a:stretch>
        </p:blipFill>
        <p:spPr>
          <a:xfrm>
            <a:off x="827584" y="1772816"/>
            <a:ext cx="7056784" cy="3312368"/>
          </a:xfrm>
          <a:prstGeom prst="rect">
            <a:avLst/>
          </a:prstGeom>
        </p:spPr>
      </p:pic>
      <p:pic>
        <p:nvPicPr>
          <p:cNvPr id="9" name="Picture 8" descr="06-HX1+ln2+ads80K+HX5+ads.20K+6-7.gif"/>
          <p:cNvPicPr>
            <a:picLocks noChangeAspect="1"/>
          </p:cNvPicPr>
          <p:nvPr/>
        </p:nvPicPr>
        <p:blipFill>
          <a:blip r:embed="rId7" cstate="print"/>
          <a:srcRect l="8508" t="25850" r="13296" b="25850"/>
          <a:stretch>
            <a:fillRect/>
          </a:stretch>
        </p:blipFill>
        <p:spPr>
          <a:xfrm>
            <a:off x="827584" y="1772816"/>
            <a:ext cx="7056784" cy="3312368"/>
          </a:xfrm>
          <a:prstGeom prst="rect">
            <a:avLst/>
          </a:prstGeom>
        </p:spPr>
      </p:pic>
      <p:pic>
        <p:nvPicPr>
          <p:cNvPr id="10" name="Picture 9" descr="07-with piping.gif"/>
          <p:cNvPicPr>
            <a:picLocks noChangeAspect="1"/>
          </p:cNvPicPr>
          <p:nvPr/>
        </p:nvPicPr>
        <p:blipFill>
          <a:blip r:embed="rId8" cstate="print"/>
          <a:srcRect l="8508" t="25850" r="13296" b="25850"/>
          <a:stretch>
            <a:fillRect/>
          </a:stretch>
        </p:blipFill>
        <p:spPr>
          <a:xfrm>
            <a:off x="827584" y="1772816"/>
            <a:ext cx="7056784" cy="3312368"/>
          </a:xfrm>
          <a:prstGeom prst="rect">
            <a:avLst/>
          </a:prstGeom>
        </p:spPr>
      </p:pic>
      <p:pic>
        <p:nvPicPr>
          <p:cNvPr id="11" name="Picture 10" descr="07-with piping_and box.gif"/>
          <p:cNvPicPr>
            <a:picLocks noChangeAspect="1"/>
          </p:cNvPicPr>
          <p:nvPr/>
        </p:nvPicPr>
        <p:blipFill>
          <a:blip r:embed="rId9" cstate="print"/>
          <a:srcRect l="8508" t="25850" r="13296" b="25850"/>
          <a:stretch>
            <a:fillRect/>
          </a:stretch>
        </p:blipFill>
        <p:spPr>
          <a:xfrm>
            <a:off x="827584" y="1772816"/>
            <a:ext cx="7056784" cy="3312368"/>
          </a:xfrm>
          <a:prstGeom prst="rect">
            <a:avLst/>
          </a:prstGeom>
        </p:spPr>
      </p:pic>
      <p:pic>
        <p:nvPicPr>
          <p:cNvPr id="14" name="Picture 13" descr="09-with piping_and box_valves.gif"/>
          <p:cNvPicPr>
            <a:picLocks noChangeAspect="1"/>
          </p:cNvPicPr>
          <p:nvPr/>
        </p:nvPicPr>
        <p:blipFill>
          <a:blip r:embed="rId10" cstate="print"/>
          <a:srcRect l="8508" t="25850" r="13296" b="25850"/>
          <a:stretch>
            <a:fillRect/>
          </a:stretch>
        </p:blipFill>
        <p:spPr>
          <a:xfrm>
            <a:off x="827584" y="1772816"/>
            <a:ext cx="7056784" cy="3312368"/>
          </a:xfrm>
          <a:prstGeom prst="rect">
            <a:avLst/>
          </a:prstGeom>
        </p:spPr>
      </p:pic>
      <p:pic>
        <p:nvPicPr>
          <p:cNvPr id="15" name="Picture 14" descr="10-with piping_and box_valves-t1.gif"/>
          <p:cNvPicPr>
            <a:picLocks noChangeAspect="1"/>
          </p:cNvPicPr>
          <p:nvPr/>
        </p:nvPicPr>
        <p:blipFill>
          <a:blip r:embed="rId11" cstate="print"/>
          <a:srcRect l="8508" t="25850" r="13296" b="25850"/>
          <a:stretch>
            <a:fillRect/>
          </a:stretch>
        </p:blipFill>
        <p:spPr>
          <a:xfrm>
            <a:off x="827584" y="1772816"/>
            <a:ext cx="7056784" cy="3312368"/>
          </a:xfrm>
          <a:prstGeom prst="rect">
            <a:avLst/>
          </a:prstGeom>
        </p:spPr>
      </p:pic>
      <p:pic>
        <p:nvPicPr>
          <p:cNvPr id="16" name="Picture 15" descr="10-with piping_and box_valves-t1+t2.gif"/>
          <p:cNvPicPr>
            <a:picLocks noChangeAspect="1"/>
          </p:cNvPicPr>
          <p:nvPr/>
        </p:nvPicPr>
        <p:blipFill>
          <a:blip r:embed="rId12" cstate="print"/>
          <a:srcRect l="8508" t="25850" r="13296" b="25851"/>
          <a:stretch>
            <a:fillRect/>
          </a:stretch>
        </p:blipFill>
        <p:spPr>
          <a:xfrm>
            <a:off x="827584" y="1772816"/>
            <a:ext cx="7056784" cy="3312368"/>
          </a:xfrm>
          <a:prstGeom prst="rect">
            <a:avLst/>
          </a:prstGeom>
        </p:spPr>
      </p:pic>
      <p:pic>
        <p:nvPicPr>
          <p:cNvPr id="17" name="Picture 16" descr="10-with piping_and box_valves-t1+t2+t3.gif"/>
          <p:cNvPicPr>
            <a:picLocks noChangeAspect="1"/>
          </p:cNvPicPr>
          <p:nvPr/>
        </p:nvPicPr>
        <p:blipFill>
          <a:blip r:embed="rId13" cstate="print"/>
          <a:srcRect l="7711" t="25850" r="13296" b="25851"/>
          <a:stretch>
            <a:fillRect/>
          </a:stretch>
        </p:blipFill>
        <p:spPr>
          <a:xfrm>
            <a:off x="755576" y="1772816"/>
            <a:ext cx="7128792" cy="331236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148064" y="148478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Main HX Battery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55776" y="1196752"/>
            <a:ext cx="24482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LN2 Phase Separator</a:t>
            </a:r>
          </a:p>
          <a:p>
            <a:r>
              <a:rPr lang="en-US" sz="1200" dirty="0" smtClean="0">
                <a:solidFill>
                  <a:srgbClr val="00B050"/>
                </a:solidFill>
              </a:rPr>
              <a:t>(Could be replaced by 2 Turbines)</a:t>
            </a:r>
            <a:endParaRPr lang="en-US" sz="1200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39752" y="17728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Ads.80K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27584" y="1628800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Cold HX + Ads.20K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99992" y="47971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35896" y="49411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T2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39752" y="51571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T3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8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2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4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Air Liquide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Vincent Heloin</dc:creator>
  <cp:lastModifiedBy>Vincent Heloin</cp:lastModifiedBy>
  <cp:revision>4</cp:revision>
  <dcterms:created xsi:type="dcterms:W3CDTF">2015-03-19T08:48:41Z</dcterms:created>
  <dcterms:modified xsi:type="dcterms:W3CDTF">2015-03-19T09:36:14Z</dcterms:modified>
</cp:coreProperties>
</file>