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</p:sldMasterIdLst>
  <p:notesMasterIdLst>
    <p:notesMasterId r:id="rId53"/>
  </p:notesMasterIdLst>
  <p:handoutMasterIdLst>
    <p:handoutMasterId r:id="rId54"/>
  </p:handoutMasterIdLst>
  <p:sldIdLst>
    <p:sldId id="552" r:id="rId3"/>
    <p:sldId id="604" r:id="rId4"/>
    <p:sldId id="585" r:id="rId5"/>
    <p:sldId id="533" r:id="rId6"/>
    <p:sldId id="612" r:id="rId7"/>
    <p:sldId id="613" r:id="rId8"/>
    <p:sldId id="639" r:id="rId9"/>
    <p:sldId id="606" r:id="rId10"/>
    <p:sldId id="608" r:id="rId11"/>
    <p:sldId id="607" r:id="rId12"/>
    <p:sldId id="614" r:id="rId13"/>
    <p:sldId id="609" r:id="rId14"/>
    <p:sldId id="610" r:id="rId15"/>
    <p:sldId id="579" r:id="rId16"/>
    <p:sldId id="580" r:id="rId17"/>
    <p:sldId id="627" r:id="rId18"/>
    <p:sldId id="611" r:id="rId19"/>
    <p:sldId id="581" r:id="rId20"/>
    <p:sldId id="582" r:id="rId21"/>
    <p:sldId id="629" r:id="rId22"/>
    <p:sldId id="538" r:id="rId23"/>
    <p:sldId id="586" r:id="rId24"/>
    <p:sldId id="616" r:id="rId25"/>
    <p:sldId id="617" r:id="rId26"/>
    <p:sldId id="615" r:id="rId27"/>
    <p:sldId id="574" r:id="rId28"/>
    <p:sldId id="619" r:id="rId29"/>
    <p:sldId id="621" r:id="rId30"/>
    <p:sldId id="622" r:id="rId31"/>
    <p:sldId id="623" r:id="rId32"/>
    <p:sldId id="625" r:id="rId33"/>
    <p:sldId id="618" r:id="rId34"/>
    <p:sldId id="587" r:id="rId35"/>
    <p:sldId id="636" r:id="rId36"/>
    <p:sldId id="589" r:id="rId37"/>
    <p:sldId id="572" r:id="rId38"/>
    <p:sldId id="633" r:id="rId39"/>
    <p:sldId id="630" r:id="rId40"/>
    <p:sldId id="632" r:id="rId41"/>
    <p:sldId id="638" r:id="rId42"/>
    <p:sldId id="631" r:id="rId43"/>
    <p:sldId id="634" r:id="rId44"/>
    <p:sldId id="637" r:id="rId45"/>
    <p:sldId id="635" r:id="rId46"/>
    <p:sldId id="594" r:id="rId47"/>
    <p:sldId id="595" r:id="rId48"/>
    <p:sldId id="596" r:id="rId49"/>
    <p:sldId id="628" r:id="rId50"/>
    <p:sldId id="626" r:id="rId51"/>
    <p:sldId id="550" r:id="rId5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C2C2C2"/>
    <a:srgbClr val="00B2DE"/>
    <a:srgbClr val="D9F8FF"/>
    <a:srgbClr val="3333CC"/>
    <a:srgbClr val="C4B300"/>
    <a:srgbClr val="00B27A"/>
    <a:srgbClr val="AC041D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84040" autoAdjust="0"/>
  </p:normalViewPr>
  <p:slideViewPr>
    <p:cSldViewPr>
      <p:cViewPr>
        <p:scale>
          <a:sx n="66" d="100"/>
          <a:sy n="66" d="100"/>
        </p:scale>
        <p:origin x="-168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608" y="-66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16C2F-56DA-4E29-9586-DFCEE06290A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238648-02A5-4CD4-B66E-099FA92FA774}">
      <dgm:prSet phldrT="[Texte]" custT="1"/>
      <dgm:spPr/>
      <dgm:t>
        <a:bodyPr/>
        <a:lstStyle/>
        <a:p>
          <a:pPr algn="ctr"/>
          <a:r>
            <a:rPr lang="en-US" sz="105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Eliminate the </a:t>
          </a:r>
          <a:r>
            <a:rPr lang="en-US" sz="1050" b="1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‘’ </a:t>
          </a:r>
          <a:r>
            <a:rPr lang="en-US" sz="1050" b="1" noProof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Waste/complexity’’ </a:t>
          </a:r>
          <a:r>
            <a:rPr lang="en-US" sz="105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and use  "</a:t>
          </a:r>
          <a:r>
            <a:rPr lang="en-US" sz="1050" b="1" noProof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quick</a:t>
          </a:r>
          <a:r>
            <a:rPr lang="en-US" sz="1050" noProof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-</a:t>
          </a:r>
          <a:r>
            <a:rPr lang="en-US" sz="1050" b="1" noProof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win</a:t>
          </a:r>
          <a:r>
            <a:rPr lang="en-US" sz="105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"  approach</a:t>
          </a:r>
        </a:p>
        <a:p>
          <a:pPr algn="ctr"/>
          <a:r>
            <a:rPr lang="en-US" sz="1050" b="1" i="0" dirty="0" smtClean="0"/>
            <a:t>Make your workplace into</a:t>
          </a:r>
          <a:r>
            <a:rPr lang="en-US" sz="1050" b="0" i="0" dirty="0" smtClean="0"/>
            <a:t> a </a:t>
          </a:r>
          <a:r>
            <a:rPr lang="en-US" sz="1050" b="1" i="0" dirty="0" smtClean="0"/>
            <a:t>showcase</a:t>
          </a:r>
          <a:r>
            <a:rPr lang="en-US" sz="1050" b="0" i="0" dirty="0" smtClean="0"/>
            <a:t> that </a:t>
          </a:r>
          <a:r>
            <a:rPr lang="en-US" sz="1050" b="1" i="0" dirty="0" smtClean="0"/>
            <a:t>can easily</a:t>
          </a:r>
          <a:r>
            <a:rPr lang="en-US" sz="1050" b="0" i="0" dirty="0" smtClean="0"/>
            <a:t> be </a:t>
          </a:r>
          <a:r>
            <a:rPr lang="en-US" sz="1050" b="1" i="0" dirty="0" smtClean="0"/>
            <a:t>understood</a:t>
          </a:r>
          <a:r>
            <a:rPr lang="en-US" sz="1050" b="0" i="0" dirty="0" smtClean="0"/>
            <a:t> by </a:t>
          </a:r>
          <a:r>
            <a:rPr lang="en-US" sz="1050" b="1" i="0" dirty="0" smtClean="0"/>
            <a:t>anyone</a:t>
          </a:r>
          <a:r>
            <a:rPr lang="en-US" sz="1050" b="0" i="0" dirty="0" smtClean="0"/>
            <a:t> at a </a:t>
          </a:r>
          <a:r>
            <a:rPr lang="en-US" sz="1050" b="1" i="0" dirty="0" smtClean="0"/>
            <a:t>glance</a:t>
          </a:r>
          <a:endParaRPr lang="en-US" sz="1050" noProof="0" dirty="0">
            <a:latin typeface="Calibri" pitchFamily="34" charset="0"/>
            <a:cs typeface="Calibri" pitchFamily="34" charset="0"/>
          </a:endParaRPr>
        </a:p>
      </dgm:t>
    </dgm:pt>
    <dgm:pt modelId="{E4F40D14-3C1C-41EE-AB7C-A55A0EE7F97A}" type="parTrans" cxnId="{284E98F2-BC87-4839-965A-070EF164BA09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1F97E0D5-1180-4EE6-AF9C-8F7693DA583C}" type="sibTrans" cxnId="{284E98F2-BC87-4839-965A-070EF164BA09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9293556B-AC85-40CC-9162-C04E18A63266}">
      <dgm:prSet phldrT="[Texte]" custT="1"/>
      <dgm:spPr/>
      <dgm:t>
        <a:bodyPr/>
        <a:lstStyle/>
        <a:p>
          <a:r>
            <a:rPr lang="en-US" sz="1200" b="1" i="1" u="sng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 1 -  Call for tender received </a:t>
          </a:r>
        </a:p>
        <a:p>
          <a:r>
            <a:rPr lang="en-US" sz="105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Customer needs and language? Bid specification understanding?   </a:t>
          </a:r>
          <a:endParaRPr lang="en-US" sz="1050" noProof="0" dirty="0">
            <a:latin typeface="Calibri" pitchFamily="34" charset="0"/>
            <a:cs typeface="Calibri" pitchFamily="34" charset="0"/>
          </a:endParaRPr>
        </a:p>
      </dgm:t>
    </dgm:pt>
    <dgm:pt modelId="{5F28C696-C952-4E32-81D5-EEE07E115657}" type="parTrans" cxnId="{A0005AAE-F9E3-4C34-AF1B-400A622475BD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AEC972F4-36BE-44EF-A66C-879B3E833C03}" type="sibTrans" cxnId="{A0005AAE-F9E3-4C34-AF1B-400A622475BD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0AB16505-9DCD-43BF-99B5-3C0EC6A6B3CC}">
      <dgm:prSet phldrT="[Texte]" custT="1"/>
      <dgm:spPr/>
      <dgm:t>
        <a:bodyPr/>
        <a:lstStyle/>
        <a:p>
          <a:r>
            <a:rPr lang="en-US" sz="1100" b="1" i="1" u="sng" noProof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 2- Bid process </a:t>
          </a:r>
          <a:endParaRPr lang="en-US" sz="1050" noProof="0" dirty="0" smtClean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  <a:p>
          <a:r>
            <a:rPr lang="en-US" sz="105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What approach and strategy ? Exemption, clarification? New product positioning? Quote to win?</a:t>
          </a:r>
          <a:endParaRPr lang="en-US" sz="1050" noProof="0" dirty="0">
            <a:latin typeface="Calibri" pitchFamily="34" charset="0"/>
            <a:cs typeface="Calibri" pitchFamily="34" charset="0"/>
          </a:endParaRPr>
        </a:p>
      </dgm:t>
    </dgm:pt>
    <dgm:pt modelId="{F250A30E-836A-4D01-A4AC-F529ADE31E11}" type="parTrans" cxnId="{F8C544C1-05A3-4432-A22F-6FECFDC9596B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DB5FD37A-701A-488F-B108-D2BA921F8796}" type="sibTrans" cxnId="{F8C544C1-05A3-4432-A22F-6FECFDC9596B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47E805D1-0711-4CDD-BAC2-AEDC4DDE8754}">
      <dgm:prSet phldrT="[Texte]" custT="1"/>
      <dgm:spPr/>
      <dgm:t>
        <a:bodyPr/>
        <a:lstStyle/>
        <a:p>
          <a:r>
            <a:rPr lang="en-US" sz="1200" b="1" i="1" u="sng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Step3- offer submittal</a:t>
          </a:r>
        </a:p>
        <a:p>
          <a:r>
            <a:rPr lang="en-US" sz="105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drafting, validations, etc. </a:t>
          </a:r>
          <a:endParaRPr lang="en-US" sz="1050" noProof="0" dirty="0">
            <a:latin typeface="Calibri" pitchFamily="34" charset="0"/>
            <a:cs typeface="Calibri" pitchFamily="34" charset="0"/>
          </a:endParaRPr>
        </a:p>
      </dgm:t>
    </dgm:pt>
    <dgm:pt modelId="{C98A1301-03E1-42EE-A970-671DCFDA964B}" type="parTrans" cxnId="{F7666DCB-1C73-43E3-B82D-B969537A7EB7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63EF0B7D-6D37-49A0-865C-6FE073DCD596}" type="sibTrans" cxnId="{F7666DCB-1C73-43E3-B82D-B969537A7EB7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423432EA-01B5-4A5B-B76F-EBA2BDE83F91}">
      <dgm:prSet phldrT="[Texte]" custT="1"/>
      <dgm:spPr/>
      <dgm:t>
        <a:bodyPr/>
        <a:lstStyle/>
        <a:p>
          <a:r>
            <a:rPr lang="en-US" sz="1200" b="1" i="1" u="sng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 0 -  Before  call for tender  </a:t>
          </a:r>
        </a:p>
        <a:p>
          <a:r>
            <a:rPr lang="en-US" sz="105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How to be « Just in Time » on the market? </a:t>
          </a:r>
        </a:p>
        <a:p>
          <a:r>
            <a:rPr lang="en-US" sz="105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Do we know our future customers?</a:t>
          </a:r>
          <a:endParaRPr lang="en-US" sz="1050" noProof="0" dirty="0">
            <a:latin typeface="Calibri" pitchFamily="34" charset="0"/>
            <a:cs typeface="Calibri" pitchFamily="34" charset="0"/>
          </a:endParaRPr>
        </a:p>
      </dgm:t>
    </dgm:pt>
    <dgm:pt modelId="{21E75C0A-86B1-4631-BBC9-986C6249066C}" type="parTrans" cxnId="{6A4352D3-D02B-400F-8652-ED70E54430ED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04FB38DC-8684-41B4-B846-4BB6CA0C6AA5}" type="sibTrans" cxnId="{6A4352D3-D02B-400F-8652-ED70E54430ED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E73F3A24-391C-4BFF-82F8-AAC4720AEE30}">
      <dgm:prSet custT="1"/>
      <dgm:spPr/>
      <dgm:t>
        <a:bodyPr/>
        <a:lstStyle/>
        <a:p>
          <a:r>
            <a:rPr lang="en-US" sz="1200" b="1" i="1" u="sng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 4- Bid Capitalisation </a:t>
          </a:r>
        </a:p>
        <a:p>
          <a:r>
            <a:rPr lang="en-US" sz="105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Lesson Learnt versus future business?</a:t>
          </a:r>
          <a:endParaRPr lang="en-US" sz="1050" noProof="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0B126DB0-2272-48BE-97BE-E8D752B7EFBF}" type="parTrans" cxnId="{ED443426-1384-4EC0-97A2-219F5C0312C6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EC611857-C9B4-4335-8CCC-7BDD73589A6C}" type="sibTrans" cxnId="{ED443426-1384-4EC0-97A2-219F5C0312C6}">
      <dgm:prSet/>
      <dgm:spPr/>
      <dgm:t>
        <a:bodyPr/>
        <a:lstStyle/>
        <a:p>
          <a:endParaRPr lang="en-US" sz="1050" noProof="0">
            <a:latin typeface="Calibri" pitchFamily="34" charset="0"/>
            <a:cs typeface="Calibri" pitchFamily="34" charset="0"/>
          </a:endParaRPr>
        </a:p>
      </dgm:t>
    </dgm:pt>
    <dgm:pt modelId="{CC59C227-4877-4127-A070-79D1B2A6F1B0}" type="pres">
      <dgm:prSet presAssocID="{31516C2F-56DA-4E29-9586-DFCEE06290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A0EC91-B5C5-4832-AF6E-06C2A0E06D4A}" type="pres">
      <dgm:prSet presAssocID="{3B238648-02A5-4CD4-B66E-099FA92FA774}" presName="centerShape" presStyleLbl="node0" presStyleIdx="0" presStyleCnt="1" custScaleX="131282" custScaleY="130529"/>
      <dgm:spPr/>
      <dgm:t>
        <a:bodyPr/>
        <a:lstStyle/>
        <a:p>
          <a:endParaRPr lang="fr-FR"/>
        </a:p>
      </dgm:t>
    </dgm:pt>
    <dgm:pt modelId="{D4CD2DBF-771C-4EDD-88A7-68FEAEF3EE90}" type="pres">
      <dgm:prSet presAssocID="{9293556B-AC85-40CC-9162-C04E18A632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C72302-A503-44DD-9E6B-EBB50AF5E9C5}" type="pres">
      <dgm:prSet presAssocID="{9293556B-AC85-40CC-9162-C04E18A63266}" presName="dummy" presStyleCnt="0"/>
      <dgm:spPr/>
      <dgm:t>
        <a:bodyPr/>
        <a:lstStyle/>
        <a:p>
          <a:endParaRPr lang="fr-FR"/>
        </a:p>
      </dgm:t>
    </dgm:pt>
    <dgm:pt modelId="{CD1153A7-8465-439C-846E-A2F16DE81F71}" type="pres">
      <dgm:prSet presAssocID="{AEC972F4-36BE-44EF-A66C-879B3E833C03}" presName="sibTrans" presStyleLbl="sibTrans2D1" presStyleIdx="0" presStyleCnt="5"/>
      <dgm:spPr/>
      <dgm:t>
        <a:bodyPr/>
        <a:lstStyle/>
        <a:p>
          <a:endParaRPr lang="fr-FR"/>
        </a:p>
      </dgm:t>
    </dgm:pt>
    <dgm:pt modelId="{482A0488-FEFA-47A6-93B8-C1901B4E852D}" type="pres">
      <dgm:prSet presAssocID="{0AB16505-9DCD-43BF-99B5-3C0EC6A6B3CC}" presName="node" presStyleLbl="node1" presStyleIdx="1" presStyleCnt="5" custRadScaleRad="99344" custRadScaleInc="50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8082AE-81C6-47BA-8C0D-EC20188CE0BF}" type="pres">
      <dgm:prSet presAssocID="{0AB16505-9DCD-43BF-99B5-3C0EC6A6B3CC}" presName="dummy" presStyleCnt="0"/>
      <dgm:spPr/>
      <dgm:t>
        <a:bodyPr/>
        <a:lstStyle/>
        <a:p>
          <a:endParaRPr lang="fr-FR"/>
        </a:p>
      </dgm:t>
    </dgm:pt>
    <dgm:pt modelId="{8782F14C-9FD7-46B8-8365-EF84EEE0E951}" type="pres">
      <dgm:prSet presAssocID="{DB5FD37A-701A-488F-B108-D2BA921F8796}" presName="sibTrans" presStyleLbl="sibTrans2D1" presStyleIdx="1" presStyleCnt="5"/>
      <dgm:spPr/>
      <dgm:t>
        <a:bodyPr/>
        <a:lstStyle/>
        <a:p>
          <a:endParaRPr lang="fr-FR"/>
        </a:p>
      </dgm:t>
    </dgm:pt>
    <dgm:pt modelId="{9BDC294C-8CA1-489F-81E4-F88F2B159F0A}" type="pres">
      <dgm:prSet presAssocID="{47E805D1-0711-4CDD-BAC2-AEDC4DDE87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6C501E-E72E-4922-904E-9BD65F1C6E74}" type="pres">
      <dgm:prSet presAssocID="{47E805D1-0711-4CDD-BAC2-AEDC4DDE8754}" presName="dummy" presStyleCnt="0"/>
      <dgm:spPr/>
      <dgm:t>
        <a:bodyPr/>
        <a:lstStyle/>
        <a:p>
          <a:endParaRPr lang="fr-FR"/>
        </a:p>
      </dgm:t>
    </dgm:pt>
    <dgm:pt modelId="{CA77CB66-CC9F-4C24-9BA9-B8539898F785}" type="pres">
      <dgm:prSet presAssocID="{63EF0B7D-6D37-49A0-865C-6FE073DCD596}" presName="sibTrans" presStyleLbl="sibTrans2D1" presStyleIdx="2" presStyleCnt="5"/>
      <dgm:spPr/>
      <dgm:t>
        <a:bodyPr/>
        <a:lstStyle/>
        <a:p>
          <a:endParaRPr lang="fr-FR"/>
        </a:p>
      </dgm:t>
    </dgm:pt>
    <dgm:pt modelId="{564D35BF-22FD-41AE-80ED-596BF03C2052}" type="pres">
      <dgm:prSet presAssocID="{E73F3A24-391C-4BFF-82F8-AAC4720AEE30}" presName="node" presStyleLbl="node1" presStyleIdx="3" presStyleCnt="5" custRadScaleRad="101332" custRadScaleInc="4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20D785-79E9-444E-BE44-8A9D34188378}" type="pres">
      <dgm:prSet presAssocID="{E73F3A24-391C-4BFF-82F8-AAC4720AEE30}" presName="dummy" presStyleCnt="0"/>
      <dgm:spPr/>
      <dgm:t>
        <a:bodyPr/>
        <a:lstStyle/>
        <a:p>
          <a:endParaRPr lang="fr-FR"/>
        </a:p>
      </dgm:t>
    </dgm:pt>
    <dgm:pt modelId="{6B042C97-3A15-444B-A088-40C5E4F22112}" type="pres">
      <dgm:prSet presAssocID="{EC611857-C9B4-4335-8CCC-7BDD73589A6C}" presName="sibTrans" presStyleLbl="sibTrans2D1" presStyleIdx="3" presStyleCnt="5"/>
      <dgm:spPr/>
      <dgm:t>
        <a:bodyPr/>
        <a:lstStyle/>
        <a:p>
          <a:endParaRPr lang="fr-FR"/>
        </a:p>
      </dgm:t>
    </dgm:pt>
    <dgm:pt modelId="{0374E2F5-9147-42C3-B1BC-BACDEE1E1125}" type="pres">
      <dgm:prSet presAssocID="{423432EA-01B5-4A5B-B76F-EBA2BDE83F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F741CD-4120-4470-8DCC-6440F7C62379}" type="pres">
      <dgm:prSet presAssocID="{423432EA-01B5-4A5B-B76F-EBA2BDE83F91}" presName="dummy" presStyleCnt="0"/>
      <dgm:spPr/>
      <dgm:t>
        <a:bodyPr/>
        <a:lstStyle/>
        <a:p>
          <a:endParaRPr lang="fr-FR"/>
        </a:p>
      </dgm:t>
    </dgm:pt>
    <dgm:pt modelId="{20403118-BF39-4267-8BB8-BACD4D43E3B2}" type="pres">
      <dgm:prSet presAssocID="{04FB38DC-8684-41B4-B846-4BB6CA0C6AA5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E9942B1E-8FC4-453A-B6D4-954AEF2088FB}" type="presOf" srcId="{63EF0B7D-6D37-49A0-865C-6FE073DCD596}" destId="{CA77CB66-CC9F-4C24-9BA9-B8539898F785}" srcOrd="0" destOrd="0" presId="urn:microsoft.com/office/officeart/2005/8/layout/radial6"/>
    <dgm:cxn modelId="{7FA424C4-4A77-49A5-9220-F7C0EB50FBAC}" type="presOf" srcId="{DB5FD37A-701A-488F-B108-D2BA921F8796}" destId="{8782F14C-9FD7-46B8-8365-EF84EEE0E951}" srcOrd="0" destOrd="0" presId="urn:microsoft.com/office/officeart/2005/8/layout/radial6"/>
    <dgm:cxn modelId="{A86F4980-D27B-4102-90A5-D6EA55D532DD}" type="presOf" srcId="{EC611857-C9B4-4335-8CCC-7BDD73589A6C}" destId="{6B042C97-3A15-444B-A088-40C5E4F22112}" srcOrd="0" destOrd="0" presId="urn:microsoft.com/office/officeart/2005/8/layout/radial6"/>
    <dgm:cxn modelId="{20093056-9C39-4EB3-A925-680E1D271F0A}" type="presOf" srcId="{E73F3A24-391C-4BFF-82F8-AAC4720AEE30}" destId="{564D35BF-22FD-41AE-80ED-596BF03C2052}" srcOrd="0" destOrd="0" presId="urn:microsoft.com/office/officeart/2005/8/layout/radial6"/>
    <dgm:cxn modelId="{F52AB52D-93C4-40B3-9EF2-0444312B7DF3}" type="presOf" srcId="{423432EA-01B5-4A5B-B76F-EBA2BDE83F91}" destId="{0374E2F5-9147-42C3-B1BC-BACDEE1E1125}" srcOrd="0" destOrd="0" presId="urn:microsoft.com/office/officeart/2005/8/layout/radial6"/>
    <dgm:cxn modelId="{6B9E7CA4-1E3D-4AD7-97B2-1FBA87F42FB6}" type="presOf" srcId="{0AB16505-9DCD-43BF-99B5-3C0EC6A6B3CC}" destId="{482A0488-FEFA-47A6-93B8-C1901B4E852D}" srcOrd="0" destOrd="0" presId="urn:microsoft.com/office/officeart/2005/8/layout/radial6"/>
    <dgm:cxn modelId="{F8C544C1-05A3-4432-A22F-6FECFDC9596B}" srcId="{3B238648-02A5-4CD4-B66E-099FA92FA774}" destId="{0AB16505-9DCD-43BF-99B5-3C0EC6A6B3CC}" srcOrd="1" destOrd="0" parTransId="{F250A30E-836A-4D01-A4AC-F529ADE31E11}" sibTransId="{DB5FD37A-701A-488F-B108-D2BA921F8796}"/>
    <dgm:cxn modelId="{A0005AAE-F9E3-4C34-AF1B-400A622475BD}" srcId="{3B238648-02A5-4CD4-B66E-099FA92FA774}" destId="{9293556B-AC85-40CC-9162-C04E18A63266}" srcOrd="0" destOrd="0" parTransId="{5F28C696-C952-4E32-81D5-EEE07E115657}" sibTransId="{AEC972F4-36BE-44EF-A66C-879B3E833C03}"/>
    <dgm:cxn modelId="{0D553C6C-824A-4797-89E2-03F5BDCACE13}" type="presOf" srcId="{3B238648-02A5-4CD4-B66E-099FA92FA774}" destId="{6AA0EC91-B5C5-4832-AF6E-06C2A0E06D4A}" srcOrd="0" destOrd="0" presId="urn:microsoft.com/office/officeart/2005/8/layout/radial6"/>
    <dgm:cxn modelId="{525621A0-9BBC-4872-95FD-939368BCA0AD}" type="presOf" srcId="{04FB38DC-8684-41B4-B846-4BB6CA0C6AA5}" destId="{20403118-BF39-4267-8BB8-BACD4D43E3B2}" srcOrd="0" destOrd="0" presId="urn:microsoft.com/office/officeart/2005/8/layout/radial6"/>
    <dgm:cxn modelId="{F7666DCB-1C73-43E3-B82D-B969537A7EB7}" srcId="{3B238648-02A5-4CD4-B66E-099FA92FA774}" destId="{47E805D1-0711-4CDD-BAC2-AEDC4DDE8754}" srcOrd="2" destOrd="0" parTransId="{C98A1301-03E1-42EE-A970-671DCFDA964B}" sibTransId="{63EF0B7D-6D37-49A0-865C-6FE073DCD596}"/>
    <dgm:cxn modelId="{E092D6F9-E6C8-4117-A3E8-F5B8E59C3855}" type="presOf" srcId="{9293556B-AC85-40CC-9162-C04E18A63266}" destId="{D4CD2DBF-771C-4EDD-88A7-68FEAEF3EE90}" srcOrd="0" destOrd="0" presId="urn:microsoft.com/office/officeart/2005/8/layout/radial6"/>
    <dgm:cxn modelId="{284E98F2-BC87-4839-965A-070EF164BA09}" srcId="{31516C2F-56DA-4E29-9586-DFCEE06290A7}" destId="{3B238648-02A5-4CD4-B66E-099FA92FA774}" srcOrd="0" destOrd="0" parTransId="{E4F40D14-3C1C-41EE-AB7C-A55A0EE7F97A}" sibTransId="{1F97E0D5-1180-4EE6-AF9C-8F7693DA583C}"/>
    <dgm:cxn modelId="{C82BFD0A-0E61-41F2-A3A9-97A62D724E39}" type="presOf" srcId="{47E805D1-0711-4CDD-BAC2-AEDC4DDE8754}" destId="{9BDC294C-8CA1-489F-81E4-F88F2B159F0A}" srcOrd="0" destOrd="0" presId="urn:microsoft.com/office/officeart/2005/8/layout/radial6"/>
    <dgm:cxn modelId="{A3A011F2-3E9E-46F9-990F-6E26C735DD1F}" type="presOf" srcId="{AEC972F4-36BE-44EF-A66C-879B3E833C03}" destId="{CD1153A7-8465-439C-846E-A2F16DE81F71}" srcOrd="0" destOrd="0" presId="urn:microsoft.com/office/officeart/2005/8/layout/radial6"/>
    <dgm:cxn modelId="{6A4352D3-D02B-400F-8652-ED70E54430ED}" srcId="{3B238648-02A5-4CD4-B66E-099FA92FA774}" destId="{423432EA-01B5-4A5B-B76F-EBA2BDE83F91}" srcOrd="4" destOrd="0" parTransId="{21E75C0A-86B1-4631-BBC9-986C6249066C}" sibTransId="{04FB38DC-8684-41B4-B846-4BB6CA0C6AA5}"/>
    <dgm:cxn modelId="{ED443426-1384-4EC0-97A2-219F5C0312C6}" srcId="{3B238648-02A5-4CD4-B66E-099FA92FA774}" destId="{E73F3A24-391C-4BFF-82F8-AAC4720AEE30}" srcOrd="3" destOrd="0" parTransId="{0B126DB0-2272-48BE-97BE-E8D752B7EFBF}" sibTransId="{EC611857-C9B4-4335-8CCC-7BDD73589A6C}"/>
    <dgm:cxn modelId="{23F3CBFB-1658-4AD7-AAA5-363B86430BEE}" type="presOf" srcId="{31516C2F-56DA-4E29-9586-DFCEE06290A7}" destId="{CC59C227-4877-4127-A070-79D1B2A6F1B0}" srcOrd="0" destOrd="0" presId="urn:microsoft.com/office/officeart/2005/8/layout/radial6"/>
    <dgm:cxn modelId="{19777838-E0DD-4A41-A39A-4D1F42EB123D}" type="presParOf" srcId="{CC59C227-4877-4127-A070-79D1B2A6F1B0}" destId="{6AA0EC91-B5C5-4832-AF6E-06C2A0E06D4A}" srcOrd="0" destOrd="0" presId="urn:microsoft.com/office/officeart/2005/8/layout/radial6"/>
    <dgm:cxn modelId="{940ADCEE-22FB-497B-ACE9-9E97C5EAB600}" type="presParOf" srcId="{CC59C227-4877-4127-A070-79D1B2A6F1B0}" destId="{D4CD2DBF-771C-4EDD-88A7-68FEAEF3EE90}" srcOrd="1" destOrd="0" presId="urn:microsoft.com/office/officeart/2005/8/layout/radial6"/>
    <dgm:cxn modelId="{B4D5DDE7-9D25-4E02-9552-5361535F1EDE}" type="presParOf" srcId="{CC59C227-4877-4127-A070-79D1B2A6F1B0}" destId="{32C72302-A503-44DD-9E6B-EBB50AF5E9C5}" srcOrd="2" destOrd="0" presId="urn:microsoft.com/office/officeart/2005/8/layout/radial6"/>
    <dgm:cxn modelId="{97338644-7979-4055-A319-9A920F1F2E03}" type="presParOf" srcId="{CC59C227-4877-4127-A070-79D1B2A6F1B0}" destId="{CD1153A7-8465-439C-846E-A2F16DE81F71}" srcOrd="3" destOrd="0" presId="urn:microsoft.com/office/officeart/2005/8/layout/radial6"/>
    <dgm:cxn modelId="{D8E761FC-8989-4BFF-A7D4-5F03206CD79E}" type="presParOf" srcId="{CC59C227-4877-4127-A070-79D1B2A6F1B0}" destId="{482A0488-FEFA-47A6-93B8-C1901B4E852D}" srcOrd="4" destOrd="0" presId="urn:microsoft.com/office/officeart/2005/8/layout/radial6"/>
    <dgm:cxn modelId="{D1A8EEA9-D63B-4945-B2EE-7CF168E4C708}" type="presParOf" srcId="{CC59C227-4877-4127-A070-79D1B2A6F1B0}" destId="{088082AE-81C6-47BA-8C0D-EC20188CE0BF}" srcOrd="5" destOrd="0" presId="urn:microsoft.com/office/officeart/2005/8/layout/radial6"/>
    <dgm:cxn modelId="{41618B0F-DE96-4A54-A6BC-203F2B010AA7}" type="presParOf" srcId="{CC59C227-4877-4127-A070-79D1B2A6F1B0}" destId="{8782F14C-9FD7-46B8-8365-EF84EEE0E951}" srcOrd="6" destOrd="0" presId="urn:microsoft.com/office/officeart/2005/8/layout/radial6"/>
    <dgm:cxn modelId="{1FA65875-75F4-43AF-980B-3DB182A1E513}" type="presParOf" srcId="{CC59C227-4877-4127-A070-79D1B2A6F1B0}" destId="{9BDC294C-8CA1-489F-81E4-F88F2B159F0A}" srcOrd="7" destOrd="0" presId="urn:microsoft.com/office/officeart/2005/8/layout/radial6"/>
    <dgm:cxn modelId="{4EBC56B2-D60E-48DD-9E1A-9910625B5BAB}" type="presParOf" srcId="{CC59C227-4877-4127-A070-79D1B2A6F1B0}" destId="{0B6C501E-E72E-4922-904E-9BD65F1C6E74}" srcOrd="8" destOrd="0" presId="urn:microsoft.com/office/officeart/2005/8/layout/radial6"/>
    <dgm:cxn modelId="{C4B78BEA-C905-4929-B290-56971D504E2F}" type="presParOf" srcId="{CC59C227-4877-4127-A070-79D1B2A6F1B0}" destId="{CA77CB66-CC9F-4C24-9BA9-B8539898F785}" srcOrd="9" destOrd="0" presId="urn:microsoft.com/office/officeart/2005/8/layout/radial6"/>
    <dgm:cxn modelId="{6C8ACDBF-7367-4B98-98B1-1E4E28D61708}" type="presParOf" srcId="{CC59C227-4877-4127-A070-79D1B2A6F1B0}" destId="{564D35BF-22FD-41AE-80ED-596BF03C2052}" srcOrd="10" destOrd="0" presId="urn:microsoft.com/office/officeart/2005/8/layout/radial6"/>
    <dgm:cxn modelId="{B1839BD4-E75B-4C2F-B631-E71B815B5A46}" type="presParOf" srcId="{CC59C227-4877-4127-A070-79D1B2A6F1B0}" destId="{5C20D785-79E9-444E-BE44-8A9D34188378}" srcOrd="11" destOrd="0" presId="urn:microsoft.com/office/officeart/2005/8/layout/radial6"/>
    <dgm:cxn modelId="{F82274E4-F34D-4722-BC52-B6752A911C2D}" type="presParOf" srcId="{CC59C227-4877-4127-A070-79D1B2A6F1B0}" destId="{6B042C97-3A15-444B-A088-40C5E4F22112}" srcOrd="12" destOrd="0" presId="urn:microsoft.com/office/officeart/2005/8/layout/radial6"/>
    <dgm:cxn modelId="{D6255D5E-B1F0-4372-97C9-AAA95DA2147B}" type="presParOf" srcId="{CC59C227-4877-4127-A070-79D1B2A6F1B0}" destId="{0374E2F5-9147-42C3-B1BC-BACDEE1E1125}" srcOrd="13" destOrd="0" presId="urn:microsoft.com/office/officeart/2005/8/layout/radial6"/>
    <dgm:cxn modelId="{4A74F9B9-5D4B-4AA5-BA38-003C0FDC14E0}" type="presParOf" srcId="{CC59C227-4877-4127-A070-79D1B2A6F1B0}" destId="{A1F741CD-4120-4470-8DCC-6440F7C62379}" srcOrd="14" destOrd="0" presId="urn:microsoft.com/office/officeart/2005/8/layout/radial6"/>
    <dgm:cxn modelId="{3E6B924C-C968-410F-959B-9027FA5BE3C1}" type="presParOf" srcId="{CC59C227-4877-4127-A070-79D1B2A6F1B0}" destId="{20403118-BF39-4267-8BB8-BACD4D43E3B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98D8F-CDBE-4165-B873-99CA418FD10A}" type="doc">
      <dgm:prSet loTypeId="urn:microsoft.com/office/officeart/2005/8/layout/orgChart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36915E7A-1F7D-48A3-9FC6-66C6ACE8AC14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900" smtClean="0"/>
            <a:t>N. Blanchard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 smtClean="0"/>
            <a:t>Gas &amp; Cryo B.U. Director</a:t>
          </a:r>
          <a:endParaRPr lang="fr-FR" sz="900" dirty="0"/>
        </a:p>
      </dgm:t>
    </dgm:pt>
    <dgm:pt modelId="{78953F66-8002-4B5E-B28C-32B36F6C1521}" type="parTrans" cxnId="{137E6CB7-4522-4FC3-BEC7-0CE269F125CA}">
      <dgm:prSet/>
      <dgm:spPr/>
      <dgm:t>
        <a:bodyPr/>
        <a:lstStyle/>
        <a:p>
          <a:endParaRPr lang="fr-FR" sz="2000"/>
        </a:p>
      </dgm:t>
    </dgm:pt>
    <dgm:pt modelId="{CA735D50-7C11-4152-A97C-9A5D07265BF6}" type="sibTrans" cxnId="{137E6CB7-4522-4FC3-BEC7-0CE269F125CA}">
      <dgm:prSet/>
      <dgm:spPr/>
      <dgm:t>
        <a:bodyPr/>
        <a:lstStyle/>
        <a:p>
          <a:endParaRPr lang="fr-FR" sz="2000"/>
        </a:p>
      </dgm:t>
    </dgm:pt>
    <dgm:pt modelId="{F955D611-C888-4DD5-A7F3-3696FED08BD3}" type="asst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900" dirty="0" smtClean="0"/>
            <a:t>A Romano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 dirty="0" smtClean="0"/>
            <a:t>Q.A.Manager</a:t>
          </a:r>
          <a:endParaRPr lang="fr-FR" sz="900" dirty="0"/>
        </a:p>
      </dgm:t>
    </dgm:pt>
    <dgm:pt modelId="{5F6141D2-75E1-48EA-9CAD-B02AB544CAA1}" type="parTrans" cxnId="{1BB39F0D-DC75-4643-BDCF-E09DF201F84C}">
      <dgm:prSet/>
      <dgm:spPr/>
      <dgm:t>
        <a:bodyPr/>
        <a:lstStyle/>
        <a:p>
          <a:endParaRPr lang="fr-FR" sz="2000"/>
        </a:p>
      </dgm:t>
    </dgm:pt>
    <dgm:pt modelId="{CFEA482F-9A8F-46BD-B65E-805B8628322E}" type="sibTrans" cxnId="{1BB39F0D-DC75-4643-BDCF-E09DF201F84C}">
      <dgm:prSet/>
      <dgm:spPr/>
      <dgm:t>
        <a:bodyPr/>
        <a:lstStyle/>
        <a:p>
          <a:endParaRPr lang="fr-FR" sz="2000"/>
        </a:p>
      </dgm:t>
    </dgm:pt>
    <dgm:pt modelId="{37B871A8-4453-4AB8-8C2C-28D22F43229B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900" smtClean="0"/>
            <a:t>Project </a:t>
          </a:r>
        </a:p>
        <a:p>
          <a:pPr>
            <a:spcAft>
              <a:spcPts val="0"/>
            </a:spcAft>
          </a:pPr>
          <a:r>
            <a:rPr lang="fr-FR" sz="900" smtClean="0"/>
            <a:t>Managers</a:t>
          </a:r>
          <a:endParaRPr lang="fr-FR" sz="900"/>
        </a:p>
      </dgm:t>
    </dgm:pt>
    <dgm:pt modelId="{49BB356E-A47E-404D-A375-9E8DA30FE31A}" type="parTrans" cxnId="{7BF364A3-6367-4EB0-AE31-ACA652B05739}">
      <dgm:prSet/>
      <dgm:spPr/>
      <dgm:t>
        <a:bodyPr/>
        <a:lstStyle/>
        <a:p>
          <a:endParaRPr lang="fr-FR" sz="2000"/>
        </a:p>
      </dgm:t>
    </dgm:pt>
    <dgm:pt modelId="{0F662071-D249-4F0B-8D90-199A2213F471}" type="sibTrans" cxnId="{7BF364A3-6367-4EB0-AE31-ACA652B05739}">
      <dgm:prSet/>
      <dgm:spPr/>
      <dgm:t>
        <a:bodyPr/>
        <a:lstStyle/>
        <a:p>
          <a:endParaRPr lang="fr-FR" sz="2000"/>
        </a:p>
      </dgm:t>
    </dgm:pt>
    <dgm:pt modelId="{79EFADEE-EE9B-4452-81EE-4E258BCD0229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900"/>
            <a:t>B. Rossignol</a:t>
          </a:r>
        </a:p>
        <a:p>
          <a:pPr>
            <a:spcAft>
              <a:spcPts val="0"/>
            </a:spcAft>
          </a:pPr>
          <a:r>
            <a:rPr lang="fr-FR" sz="900"/>
            <a:t>Engineering </a:t>
          </a:r>
        </a:p>
        <a:p>
          <a:pPr>
            <a:spcAft>
              <a:spcPts val="0"/>
            </a:spcAft>
          </a:pPr>
          <a:r>
            <a:rPr lang="fr-FR" sz="900"/>
            <a:t>Manager</a:t>
          </a:r>
        </a:p>
      </dgm:t>
    </dgm:pt>
    <dgm:pt modelId="{EA5B1997-A410-4757-8EC5-D7436F31245A}" type="parTrans" cxnId="{DBD9A83E-05BF-490C-8FC8-0C7382C644B5}">
      <dgm:prSet/>
      <dgm:spPr/>
      <dgm:t>
        <a:bodyPr/>
        <a:lstStyle/>
        <a:p>
          <a:endParaRPr lang="fr-FR" sz="2000"/>
        </a:p>
      </dgm:t>
    </dgm:pt>
    <dgm:pt modelId="{8C2266C0-6F21-4714-A05A-0DBF2975EBD9}" type="sibTrans" cxnId="{DBD9A83E-05BF-490C-8FC8-0C7382C644B5}">
      <dgm:prSet/>
      <dgm:spPr/>
      <dgm:t>
        <a:bodyPr/>
        <a:lstStyle/>
        <a:p>
          <a:endParaRPr lang="fr-FR" sz="2000"/>
        </a:p>
      </dgm:t>
    </dgm:pt>
    <dgm:pt modelId="{5FB0A3A4-1422-462E-9558-9BE17E28DB9D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900"/>
            <a:t>M. Santin</a:t>
          </a:r>
        </a:p>
        <a:p>
          <a:pPr>
            <a:spcAft>
              <a:spcPts val="0"/>
            </a:spcAft>
          </a:pPr>
          <a:r>
            <a:rPr lang="fr-FR" sz="900"/>
            <a:t>Manufacturing</a:t>
          </a:r>
        </a:p>
        <a:p>
          <a:pPr>
            <a:spcAft>
              <a:spcPts val="0"/>
            </a:spcAft>
          </a:pPr>
          <a:r>
            <a:rPr lang="fr-FR" sz="900"/>
            <a:t>Manager</a:t>
          </a:r>
        </a:p>
      </dgm:t>
    </dgm:pt>
    <dgm:pt modelId="{A9249CC2-92B3-4701-ADBD-FCE614F1AE0C}" type="parTrans" cxnId="{2B1E7EB4-6467-4365-A157-D6DF1DB38802}">
      <dgm:prSet/>
      <dgm:spPr/>
      <dgm:t>
        <a:bodyPr/>
        <a:lstStyle/>
        <a:p>
          <a:endParaRPr lang="fr-FR" sz="2000"/>
        </a:p>
      </dgm:t>
    </dgm:pt>
    <dgm:pt modelId="{3B18ABA1-3A71-40A4-BD8F-0573C5E92CF9}" type="sibTrans" cxnId="{2B1E7EB4-6467-4365-A157-D6DF1DB38802}">
      <dgm:prSet/>
      <dgm:spPr/>
      <dgm:t>
        <a:bodyPr/>
        <a:lstStyle/>
        <a:p>
          <a:endParaRPr lang="fr-FR" sz="2000"/>
        </a:p>
      </dgm:t>
    </dgm:pt>
    <dgm:pt modelId="{16F8E5FC-F397-40DA-AE17-999E6AE3321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900" dirty="0"/>
            <a:t>V. </a:t>
          </a:r>
          <a:r>
            <a:rPr lang="fr-FR" sz="900" dirty="0" err="1"/>
            <a:t>Vonin</a:t>
          </a:r>
          <a:endParaRPr lang="fr-FR" sz="900" dirty="0"/>
        </a:p>
        <a:p>
          <a:pPr>
            <a:spcAft>
              <a:spcPts val="0"/>
            </a:spcAft>
          </a:pPr>
          <a:r>
            <a:rPr lang="fr-FR" sz="900" dirty="0" err="1" smtClean="0"/>
            <a:t>Purch</a:t>
          </a:r>
          <a:r>
            <a:rPr lang="fr-FR" sz="900" dirty="0" smtClean="0"/>
            <a:t> </a:t>
          </a:r>
          <a:r>
            <a:rPr lang="fr-FR" sz="900" dirty="0"/>
            <a:t>&amp; Q.C. Manager</a:t>
          </a:r>
        </a:p>
      </dgm:t>
    </dgm:pt>
    <dgm:pt modelId="{C1458E44-E261-4252-854E-E7A134576D13}" type="parTrans" cxnId="{C78B77F2-5E90-4C5F-862B-CDA40C68C260}">
      <dgm:prSet/>
      <dgm:spPr/>
      <dgm:t>
        <a:bodyPr/>
        <a:lstStyle/>
        <a:p>
          <a:endParaRPr lang="fr-FR" sz="2000"/>
        </a:p>
      </dgm:t>
    </dgm:pt>
    <dgm:pt modelId="{66A3C331-0EC6-46EF-B34C-D1E2A63FD1A9}" type="sibTrans" cxnId="{C78B77F2-5E90-4C5F-862B-CDA40C68C260}">
      <dgm:prSet/>
      <dgm:spPr/>
      <dgm:t>
        <a:bodyPr/>
        <a:lstStyle/>
        <a:p>
          <a:endParaRPr lang="fr-FR" sz="2000"/>
        </a:p>
      </dgm:t>
    </dgm:pt>
    <dgm:pt modelId="{EE3733E9-D83C-4A25-A81B-C933BBE7E727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900" dirty="0"/>
            <a:t>V </a:t>
          </a:r>
          <a:r>
            <a:rPr lang="fr-FR" sz="900" dirty="0" err="1"/>
            <a:t>Grabié</a:t>
          </a:r>
          <a:endParaRPr lang="fr-FR" sz="9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 dirty="0"/>
            <a:t>Design </a:t>
          </a:r>
          <a:r>
            <a:rPr lang="fr-FR" sz="900" dirty="0" smtClean="0"/>
            <a:t> </a:t>
          </a:r>
          <a:r>
            <a:rPr lang="fr-FR" sz="900" dirty="0" err="1" smtClean="0"/>
            <a:t>Authority</a:t>
          </a:r>
          <a:endParaRPr lang="fr-FR" sz="900" dirty="0"/>
        </a:p>
      </dgm:t>
    </dgm:pt>
    <dgm:pt modelId="{8F4F0D21-77A9-4498-9C7C-F6C03E320E18}" type="parTrans" cxnId="{50C16DB3-9528-43AA-8AC0-2E3EA1437BF9}">
      <dgm:prSet/>
      <dgm:spPr/>
      <dgm:t>
        <a:bodyPr/>
        <a:lstStyle/>
        <a:p>
          <a:endParaRPr lang="fr-FR" sz="2000"/>
        </a:p>
      </dgm:t>
    </dgm:pt>
    <dgm:pt modelId="{3E575B3E-5C73-47B6-8C17-391FC8AA7A23}" type="sibTrans" cxnId="{50C16DB3-9528-43AA-8AC0-2E3EA1437BF9}">
      <dgm:prSet/>
      <dgm:spPr/>
      <dgm:t>
        <a:bodyPr/>
        <a:lstStyle/>
        <a:p>
          <a:endParaRPr lang="fr-FR" sz="2000"/>
        </a:p>
      </dgm:t>
    </dgm:pt>
    <dgm:pt modelId="{1BF7CDC4-1AAA-4EC0-A99D-9FB190EEC1D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900"/>
            <a:t>X. Vigor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/>
            <a:t>AL-AT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900"/>
            <a:t>Director</a:t>
          </a:r>
        </a:p>
      </dgm:t>
    </dgm:pt>
    <dgm:pt modelId="{2F985BF9-66F4-4115-950F-1BA79F3F3F0F}" type="parTrans" cxnId="{E2E69529-3ECD-4332-A4B9-5DEDE9D7CC00}">
      <dgm:prSet/>
      <dgm:spPr/>
      <dgm:t>
        <a:bodyPr/>
        <a:lstStyle/>
        <a:p>
          <a:endParaRPr lang="fr-FR" sz="2000"/>
        </a:p>
      </dgm:t>
    </dgm:pt>
    <dgm:pt modelId="{FC1581E0-5B46-4A25-BBBC-F090419F272B}" type="sibTrans" cxnId="{E2E69529-3ECD-4332-A4B9-5DEDE9D7CC00}">
      <dgm:prSet/>
      <dgm:spPr/>
      <dgm:t>
        <a:bodyPr/>
        <a:lstStyle/>
        <a:p>
          <a:endParaRPr lang="fr-FR" sz="2000"/>
        </a:p>
      </dgm:t>
    </dgm:pt>
    <dgm:pt modelId="{D3251C99-B9A0-4B1E-8AED-45B6DF5E639B}">
      <dgm:prSet custT="1"/>
      <dgm:spPr/>
      <dgm:t>
        <a:bodyPr/>
        <a:lstStyle/>
        <a:p>
          <a:r>
            <a:rPr lang="fr-FR" sz="900"/>
            <a:t>V. Maret</a:t>
          </a:r>
        </a:p>
        <a:p>
          <a:r>
            <a:rPr lang="fr-FR" sz="900"/>
            <a:t>AL-AT Director Deputy</a:t>
          </a:r>
        </a:p>
      </dgm:t>
    </dgm:pt>
    <dgm:pt modelId="{4105B17C-AC9F-4DD6-A04B-2F8E5D3374F9}" type="parTrans" cxnId="{FBBD67A1-1F79-4215-8D77-EC742C09FD75}">
      <dgm:prSet/>
      <dgm:spPr/>
      <dgm:t>
        <a:bodyPr/>
        <a:lstStyle/>
        <a:p>
          <a:endParaRPr lang="fr-FR" sz="2000"/>
        </a:p>
      </dgm:t>
    </dgm:pt>
    <dgm:pt modelId="{557A63FF-267C-4C15-8DB9-C06D93D47B6B}" type="sibTrans" cxnId="{FBBD67A1-1F79-4215-8D77-EC742C09FD75}">
      <dgm:prSet/>
      <dgm:spPr/>
      <dgm:t>
        <a:bodyPr/>
        <a:lstStyle/>
        <a:p>
          <a:endParaRPr lang="fr-FR" sz="2000"/>
        </a:p>
      </dgm:t>
    </dgm:pt>
    <dgm:pt modelId="{5E8CDE58-E390-4BF1-B787-A0F376AEC8A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900"/>
            <a:t>Ph. Fraysse</a:t>
          </a:r>
        </a:p>
        <a:p>
          <a:pPr>
            <a:spcAft>
              <a:spcPts val="0"/>
            </a:spcAft>
          </a:pPr>
          <a:r>
            <a:rPr lang="fr-FR" sz="900"/>
            <a:t>Tech.&amp; Dev. Director</a:t>
          </a:r>
        </a:p>
      </dgm:t>
    </dgm:pt>
    <dgm:pt modelId="{A2047942-679C-458E-A6B2-62DE46C15B3E}" type="parTrans" cxnId="{F8F3164C-3403-4FDE-8DCE-71E5E93724C3}">
      <dgm:prSet/>
      <dgm:spPr/>
      <dgm:t>
        <a:bodyPr/>
        <a:lstStyle/>
        <a:p>
          <a:endParaRPr lang="fr-FR" sz="2000"/>
        </a:p>
      </dgm:t>
    </dgm:pt>
    <dgm:pt modelId="{0700DBDE-4681-4FF3-B20C-06803E281169}" type="sibTrans" cxnId="{F8F3164C-3403-4FDE-8DCE-71E5E93724C3}">
      <dgm:prSet/>
      <dgm:spPr/>
      <dgm:t>
        <a:bodyPr/>
        <a:lstStyle/>
        <a:p>
          <a:endParaRPr lang="fr-FR" sz="2000"/>
        </a:p>
      </dgm:t>
    </dgm:pt>
    <dgm:pt modelId="{11E03E88-0F6C-4117-800D-6CC120757E4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900"/>
            <a:t>Y. Rancon</a:t>
          </a:r>
        </a:p>
        <a:p>
          <a:pPr>
            <a:spcAft>
              <a:spcPts val="0"/>
            </a:spcAft>
          </a:pPr>
          <a:r>
            <a:rPr lang="fr-FR" sz="900"/>
            <a:t>Mark. &amp; Sales       Director</a:t>
          </a:r>
        </a:p>
      </dgm:t>
    </dgm:pt>
    <dgm:pt modelId="{F9B530D0-081C-4206-ACD5-8A23934268CF}" type="parTrans" cxnId="{9DAF83CA-D533-4CB3-8369-FE38359BFF76}">
      <dgm:prSet/>
      <dgm:spPr/>
      <dgm:t>
        <a:bodyPr/>
        <a:lstStyle/>
        <a:p>
          <a:endParaRPr lang="fr-FR" sz="2000"/>
        </a:p>
      </dgm:t>
    </dgm:pt>
    <dgm:pt modelId="{E8E7807C-AADB-4A5A-B411-3BEE32A63429}" type="sibTrans" cxnId="{9DAF83CA-D533-4CB3-8369-FE38359BFF76}">
      <dgm:prSet/>
      <dgm:spPr/>
      <dgm:t>
        <a:bodyPr/>
        <a:lstStyle/>
        <a:p>
          <a:endParaRPr lang="fr-FR" sz="2000"/>
        </a:p>
      </dgm:t>
    </dgm:pt>
    <dgm:pt modelId="{4829C344-FE86-4C26-88B0-DFF09D1E26B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900"/>
            <a:t>R. Desforges</a:t>
          </a:r>
        </a:p>
        <a:p>
          <a:pPr>
            <a:spcAft>
              <a:spcPts val="0"/>
            </a:spcAft>
          </a:pPr>
          <a:r>
            <a:rPr lang="fr-FR" sz="900"/>
            <a:t>H.R.</a:t>
          </a:r>
        </a:p>
        <a:p>
          <a:pPr>
            <a:spcAft>
              <a:spcPts val="0"/>
            </a:spcAft>
          </a:pPr>
          <a:r>
            <a:rPr lang="fr-FR" sz="900"/>
            <a:t>Manager</a:t>
          </a:r>
        </a:p>
      </dgm:t>
    </dgm:pt>
    <dgm:pt modelId="{7AE08BEA-C319-4963-9486-7EB34E9C86AF}" type="parTrans" cxnId="{A60A673A-8ECC-4F3A-A42B-C6F289C023BC}">
      <dgm:prSet/>
      <dgm:spPr/>
      <dgm:t>
        <a:bodyPr/>
        <a:lstStyle/>
        <a:p>
          <a:endParaRPr lang="fr-FR" sz="2000"/>
        </a:p>
      </dgm:t>
    </dgm:pt>
    <dgm:pt modelId="{BBDDDF1C-C246-4F7D-86A0-71E27A89D6A8}" type="sibTrans" cxnId="{A60A673A-8ECC-4F3A-A42B-C6F289C023BC}">
      <dgm:prSet/>
      <dgm:spPr/>
      <dgm:t>
        <a:bodyPr/>
        <a:lstStyle/>
        <a:p>
          <a:endParaRPr lang="fr-FR" sz="2000"/>
        </a:p>
      </dgm:t>
    </dgm:pt>
    <dgm:pt modelId="{C66ED6FE-37C5-4C42-B9E5-7F97265062A2}">
      <dgm:prSet custT="1"/>
      <dgm:spPr/>
      <dgm:t>
        <a:bodyPr/>
        <a:lstStyle/>
        <a:p>
          <a:r>
            <a:rPr lang="fr-FR" sz="900" smtClean="0"/>
            <a:t>Project</a:t>
          </a:r>
        </a:p>
        <a:p>
          <a:r>
            <a:rPr lang="fr-FR" sz="900" smtClean="0"/>
            <a:t> engineers</a:t>
          </a:r>
          <a:endParaRPr lang="fr-FR" sz="900"/>
        </a:p>
      </dgm:t>
    </dgm:pt>
    <dgm:pt modelId="{990D5486-9DEC-4AE9-BD4C-AF062875F4D2}" type="parTrans" cxnId="{3284F142-CF80-4298-B7B2-D97CF1567CA4}">
      <dgm:prSet/>
      <dgm:spPr/>
      <dgm:t>
        <a:bodyPr/>
        <a:lstStyle/>
        <a:p>
          <a:endParaRPr lang="fr-FR" sz="2000"/>
        </a:p>
      </dgm:t>
    </dgm:pt>
    <dgm:pt modelId="{A27FFF69-1FCC-43D2-9AA0-0DABFDBC796B}" type="sibTrans" cxnId="{3284F142-CF80-4298-B7B2-D97CF1567CA4}">
      <dgm:prSet/>
      <dgm:spPr/>
      <dgm:t>
        <a:bodyPr/>
        <a:lstStyle/>
        <a:p>
          <a:endParaRPr lang="fr-FR" sz="2000"/>
        </a:p>
      </dgm:t>
    </dgm:pt>
    <dgm:pt modelId="{9CFE0887-D4E2-4797-AD43-CA47B9C8C961}">
      <dgm:prSet custT="1"/>
      <dgm:spPr/>
      <dgm:t>
        <a:bodyPr/>
        <a:lstStyle/>
        <a:p>
          <a:r>
            <a:rPr lang="fr-FR" sz="900" smtClean="0"/>
            <a:t>3D/2D</a:t>
          </a:r>
        </a:p>
        <a:p>
          <a:r>
            <a:rPr lang="fr-FR" sz="900" smtClean="0"/>
            <a:t> Designers</a:t>
          </a:r>
          <a:endParaRPr lang="fr-FR" sz="900"/>
        </a:p>
      </dgm:t>
    </dgm:pt>
    <dgm:pt modelId="{D94471FC-AC07-4DBF-9E34-588E66A092E4}" type="parTrans" cxnId="{DEFB272C-A081-45F5-9D89-133D91C7622C}">
      <dgm:prSet/>
      <dgm:spPr/>
      <dgm:t>
        <a:bodyPr/>
        <a:lstStyle/>
        <a:p>
          <a:endParaRPr lang="fr-FR" sz="2000"/>
        </a:p>
      </dgm:t>
    </dgm:pt>
    <dgm:pt modelId="{2721B328-D127-42B8-8CA7-6EDCA8B84A15}" type="sibTrans" cxnId="{DEFB272C-A081-45F5-9D89-133D91C7622C}">
      <dgm:prSet/>
      <dgm:spPr/>
      <dgm:t>
        <a:bodyPr/>
        <a:lstStyle/>
        <a:p>
          <a:endParaRPr lang="fr-FR" sz="2000"/>
        </a:p>
      </dgm:t>
    </dgm:pt>
    <dgm:pt modelId="{6CA53482-DF81-4DBD-A11E-FB5B54C3A666}">
      <dgm:prSet custT="1"/>
      <dgm:spPr/>
      <dgm:t>
        <a:bodyPr/>
        <a:lstStyle/>
        <a:p>
          <a:r>
            <a:rPr lang="fr-FR" sz="900" smtClean="0"/>
            <a:t>Technical coordinators</a:t>
          </a:r>
          <a:endParaRPr lang="fr-FR" sz="900"/>
        </a:p>
      </dgm:t>
    </dgm:pt>
    <dgm:pt modelId="{31029C6B-EECD-4DDD-8A12-28A1880148E0}" type="parTrans" cxnId="{0F9BB3F2-F15B-4BF8-A794-9AB89AE1E722}">
      <dgm:prSet/>
      <dgm:spPr/>
      <dgm:t>
        <a:bodyPr/>
        <a:lstStyle/>
        <a:p>
          <a:endParaRPr lang="fr-FR" sz="2000"/>
        </a:p>
      </dgm:t>
    </dgm:pt>
    <dgm:pt modelId="{5FBEFC08-A133-46F8-A835-6FA1147A347D}" type="sibTrans" cxnId="{0F9BB3F2-F15B-4BF8-A794-9AB89AE1E722}">
      <dgm:prSet/>
      <dgm:spPr/>
      <dgm:t>
        <a:bodyPr/>
        <a:lstStyle/>
        <a:p>
          <a:endParaRPr lang="fr-FR" sz="2000"/>
        </a:p>
      </dgm:t>
    </dgm:pt>
    <dgm:pt modelId="{94F3113F-DA77-45A6-8C5B-F0447D469BDD}">
      <dgm:prSet custT="1"/>
      <dgm:spPr/>
      <dgm:t>
        <a:bodyPr/>
        <a:lstStyle/>
        <a:p>
          <a:r>
            <a:rPr lang="fr-FR" sz="900" smtClean="0"/>
            <a:t>Suppliers Quality Controllers</a:t>
          </a:r>
          <a:endParaRPr lang="fr-FR" sz="900"/>
        </a:p>
      </dgm:t>
    </dgm:pt>
    <dgm:pt modelId="{D8534C6B-3593-4745-8353-9E469CB59FB4}" type="parTrans" cxnId="{942C35D6-7F30-4AEC-88AD-71AA194F96E4}">
      <dgm:prSet/>
      <dgm:spPr/>
      <dgm:t>
        <a:bodyPr/>
        <a:lstStyle/>
        <a:p>
          <a:endParaRPr lang="fr-FR" sz="2000"/>
        </a:p>
      </dgm:t>
    </dgm:pt>
    <dgm:pt modelId="{08D4E536-ACEC-4F42-ADF4-7F6186558FBB}" type="sibTrans" cxnId="{942C35D6-7F30-4AEC-88AD-71AA194F96E4}">
      <dgm:prSet/>
      <dgm:spPr/>
      <dgm:t>
        <a:bodyPr/>
        <a:lstStyle/>
        <a:p>
          <a:endParaRPr lang="fr-FR" sz="2000"/>
        </a:p>
      </dgm:t>
    </dgm:pt>
    <dgm:pt modelId="{03D249F1-554F-4688-9CD0-D59B17DF9DAE}">
      <dgm:prSet custT="1"/>
      <dgm:spPr/>
      <dgm:t>
        <a:bodyPr/>
        <a:lstStyle/>
        <a:p>
          <a:r>
            <a:rPr lang="fr-FR" sz="900" smtClean="0"/>
            <a:t>Procurement Category Managers</a:t>
          </a:r>
          <a:endParaRPr lang="fr-FR" sz="900"/>
        </a:p>
      </dgm:t>
    </dgm:pt>
    <dgm:pt modelId="{91C2D205-D7DD-4D0A-A3FE-9041AB07FD04}" type="parTrans" cxnId="{1261059D-93A3-4D3C-9FE9-0D7958667D99}">
      <dgm:prSet/>
      <dgm:spPr/>
      <dgm:t>
        <a:bodyPr/>
        <a:lstStyle/>
        <a:p>
          <a:endParaRPr lang="fr-FR" sz="2000"/>
        </a:p>
      </dgm:t>
    </dgm:pt>
    <dgm:pt modelId="{AB8E7817-93E5-4E3A-BCE1-C1743E26D314}" type="sibTrans" cxnId="{1261059D-93A3-4D3C-9FE9-0D7958667D99}">
      <dgm:prSet/>
      <dgm:spPr/>
      <dgm:t>
        <a:bodyPr/>
        <a:lstStyle/>
        <a:p>
          <a:endParaRPr lang="fr-FR" sz="2000"/>
        </a:p>
      </dgm:t>
    </dgm:pt>
    <dgm:pt modelId="{C2C781A4-5ED1-4387-A2FE-E7BEBE23BF3F}">
      <dgm:prSet custT="1"/>
      <dgm:spPr/>
      <dgm:t>
        <a:bodyPr/>
        <a:lstStyle/>
        <a:p>
          <a:r>
            <a:rPr lang="fr-FR" sz="900" smtClean="0"/>
            <a:t>Purchasers</a:t>
          </a:r>
          <a:endParaRPr lang="fr-FR" sz="900"/>
        </a:p>
      </dgm:t>
    </dgm:pt>
    <dgm:pt modelId="{F7869ED6-4ABA-424F-830A-0CF6C7A27F6B}" type="parTrans" cxnId="{BB5DDD5B-442A-4F14-A2B1-EFCC9B622573}">
      <dgm:prSet/>
      <dgm:spPr/>
      <dgm:t>
        <a:bodyPr/>
        <a:lstStyle/>
        <a:p>
          <a:endParaRPr lang="fr-FR" sz="2000"/>
        </a:p>
      </dgm:t>
    </dgm:pt>
    <dgm:pt modelId="{5187856D-71D7-45A4-825A-9ED91D44672B}" type="sibTrans" cxnId="{BB5DDD5B-442A-4F14-A2B1-EFCC9B622573}">
      <dgm:prSet/>
      <dgm:spPr/>
      <dgm:t>
        <a:bodyPr/>
        <a:lstStyle/>
        <a:p>
          <a:endParaRPr lang="fr-FR" sz="2000"/>
        </a:p>
      </dgm:t>
    </dgm:pt>
    <dgm:pt modelId="{E2CC6345-4D09-4510-BE83-8D04109CCCD9}">
      <dgm:prSet custT="1"/>
      <dgm:spPr/>
      <dgm:t>
        <a:bodyPr/>
        <a:lstStyle/>
        <a:p>
          <a:r>
            <a:rPr lang="fr-FR" sz="900"/>
            <a:t>Manufacturing Quality control</a:t>
          </a:r>
        </a:p>
      </dgm:t>
    </dgm:pt>
    <dgm:pt modelId="{3BB87C3B-94A3-4C8F-A9CF-70C9B3586113}" type="parTrans" cxnId="{8E0D514B-92E5-4947-964F-D803284761D8}">
      <dgm:prSet/>
      <dgm:spPr/>
      <dgm:t>
        <a:bodyPr/>
        <a:lstStyle/>
        <a:p>
          <a:endParaRPr lang="fr-FR" sz="2000"/>
        </a:p>
      </dgm:t>
    </dgm:pt>
    <dgm:pt modelId="{ED5EC513-AE7E-4A2D-91D9-47C96F2BD9A3}" type="sibTrans" cxnId="{8E0D514B-92E5-4947-964F-D803284761D8}">
      <dgm:prSet/>
      <dgm:spPr/>
      <dgm:t>
        <a:bodyPr/>
        <a:lstStyle/>
        <a:p>
          <a:endParaRPr lang="fr-FR" sz="2000"/>
        </a:p>
      </dgm:t>
    </dgm:pt>
    <dgm:pt modelId="{39DEF7D9-0E3E-4F96-B3CD-45DFA4C21C33}">
      <dgm:prSet custT="1"/>
      <dgm:spPr/>
      <dgm:t>
        <a:bodyPr/>
        <a:lstStyle/>
        <a:p>
          <a:r>
            <a:rPr lang="fr-FR" sz="900" smtClean="0"/>
            <a:t>Non Destructive examinations</a:t>
          </a:r>
          <a:endParaRPr lang="fr-FR" sz="900"/>
        </a:p>
      </dgm:t>
    </dgm:pt>
    <dgm:pt modelId="{782FC647-2540-4155-8840-3B6DFA74830A}" type="parTrans" cxnId="{97066A4A-076F-4E98-9738-D8CCC004E69D}">
      <dgm:prSet/>
      <dgm:spPr/>
      <dgm:t>
        <a:bodyPr/>
        <a:lstStyle/>
        <a:p>
          <a:endParaRPr lang="fr-FR" sz="2000"/>
        </a:p>
      </dgm:t>
    </dgm:pt>
    <dgm:pt modelId="{E62E9B40-8504-4712-92F2-E14EB3C5ABF7}" type="sibTrans" cxnId="{97066A4A-076F-4E98-9738-D8CCC004E69D}">
      <dgm:prSet/>
      <dgm:spPr/>
      <dgm:t>
        <a:bodyPr/>
        <a:lstStyle/>
        <a:p>
          <a:endParaRPr lang="fr-FR" sz="2000"/>
        </a:p>
      </dgm:t>
    </dgm:pt>
    <dgm:pt modelId="{02424049-9C6C-424B-BBD7-8E49DC7BF3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900"/>
            <a:t>L. Groell</a:t>
          </a:r>
        </a:p>
        <a:p>
          <a:pPr>
            <a:spcAft>
              <a:spcPts val="0"/>
            </a:spcAft>
          </a:pPr>
          <a:r>
            <a:rPr lang="fr-FR" sz="900"/>
            <a:t>Admin. &amp; Finance Director</a:t>
          </a:r>
        </a:p>
      </dgm:t>
    </dgm:pt>
    <dgm:pt modelId="{E3359CCC-C856-4A3F-82F5-4F91B7792D31}" type="parTrans" cxnId="{03F5E3B7-2282-4BF6-A2CA-31512B6BD4D2}">
      <dgm:prSet/>
      <dgm:spPr/>
      <dgm:t>
        <a:bodyPr/>
        <a:lstStyle/>
        <a:p>
          <a:endParaRPr lang="fr-FR" sz="2000"/>
        </a:p>
      </dgm:t>
    </dgm:pt>
    <dgm:pt modelId="{BAC70E51-15AD-4BF0-A852-87C4E1EA0A73}" type="sibTrans" cxnId="{03F5E3B7-2282-4BF6-A2CA-31512B6BD4D2}">
      <dgm:prSet/>
      <dgm:spPr/>
      <dgm:t>
        <a:bodyPr/>
        <a:lstStyle/>
        <a:p>
          <a:endParaRPr lang="fr-FR" sz="2000"/>
        </a:p>
      </dgm:t>
    </dgm:pt>
    <dgm:pt modelId="{A95C9397-CFFF-4580-987F-EB8A4CAF5AE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900"/>
            <a:t>N. Le Floch</a:t>
          </a:r>
        </a:p>
        <a:p>
          <a:pPr>
            <a:spcAft>
              <a:spcPts val="0"/>
            </a:spcAft>
          </a:pPr>
          <a:r>
            <a:rPr lang="fr-FR" sz="900"/>
            <a:t>Legal Dept</a:t>
          </a:r>
        </a:p>
      </dgm:t>
    </dgm:pt>
    <dgm:pt modelId="{DDA0DF9C-2EE0-4948-9C47-46D901CA68C9}" type="parTrans" cxnId="{78327EC7-27F6-43A6-8EDD-36B2431F5C8E}">
      <dgm:prSet/>
      <dgm:spPr/>
      <dgm:t>
        <a:bodyPr/>
        <a:lstStyle/>
        <a:p>
          <a:endParaRPr lang="fr-FR" sz="2000"/>
        </a:p>
      </dgm:t>
    </dgm:pt>
    <dgm:pt modelId="{90F7E1EC-06DC-42A1-BD7F-A0623BD6C496}" type="sibTrans" cxnId="{78327EC7-27F6-43A6-8EDD-36B2431F5C8E}">
      <dgm:prSet/>
      <dgm:spPr/>
      <dgm:t>
        <a:bodyPr/>
        <a:lstStyle/>
        <a:p>
          <a:endParaRPr lang="fr-FR" sz="2000"/>
        </a:p>
      </dgm:t>
    </dgm:pt>
    <dgm:pt modelId="{F89868F2-359F-4148-8927-6819EE40095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800" dirty="0"/>
            <a:t>A </a:t>
          </a:r>
          <a:r>
            <a:rPr lang="fr-FR" sz="800" dirty="0" err="1"/>
            <a:t>Trillard</a:t>
          </a:r>
          <a:endParaRPr lang="fr-FR" sz="800" dirty="0"/>
        </a:p>
        <a:p>
          <a:pPr>
            <a:spcAft>
              <a:spcPts val="0"/>
            </a:spcAft>
          </a:pPr>
          <a:r>
            <a:rPr lang="fr-FR" sz="800" dirty="0" err="1"/>
            <a:t>Quality</a:t>
          </a:r>
          <a:r>
            <a:rPr lang="fr-FR" sz="800" dirty="0"/>
            <a:t> &amp; </a:t>
          </a:r>
          <a:r>
            <a:rPr lang="fr-FR" sz="800" dirty="0" err="1"/>
            <a:t>Safety</a:t>
          </a:r>
          <a:r>
            <a:rPr lang="fr-FR" sz="800" dirty="0"/>
            <a:t> Manager</a:t>
          </a:r>
        </a:p>
      </dgm:t>
    </dgm:pt>
    <dgm:pt modelId="{4EC4668A-3ACE-4916-AEB8-91645999D1BB}" type="parTrans" cxnId="{3BEC1555-966F-4E88-B21F-5A0D0302DDB7}">
      <dgm:prSet/>
      <dgm:spPr/>
      <dgm:t>
        <a:bodyPr/>
        <a:lstStyle/>
        <a:p>
          <a:endParaRPr lang="fr-FR" sz="2000"/>
        </a:p>
      </dgm:t>
    </dgm:pt>
    <dgm:pt modelId="{076C4794-B038-4217-BEE9-BCD34D2798FE}" type="sibTrans" cxnId="{3BEC1555-966F-4E88-B21F-5A0D0302DDB7}">
      <dgm:prSet/>
      <dgm:spPr/>
      <dgm:t>
        <a:bodyPr/>
        <a:lstStyle/>
        <a:p>
          <a:endParaRPr lang="fr-FR" sz="2000"/>
        </a:p>
      </dgm:t>
    </dgm:pt>
    <dgm:pt modelId="{841C2CD9-73AF-4689-ADD3-1E5607BEE1A7}">
      <dgm:prSet custT="1"/>
      <dgm:spPr/>
      <dgm:t>
        <a:bodyPr/>
        <a:lstStyle/>
        <a:p>
          <a:r>
            <a:rPr lang="fr-FR" sz="900" smtClean="0"/>
            <a:t>Workers (*)</a:t>
          </a:r>
          <a:endParaRPr lang="fr-FR" sz="900"/>
        </a:p>
      </dgm:t>
    </dgm:pt>
    <dgm:pt modelId="{D2AA7468-82C6-4AF1-AECC-0A2F7790E948}" type="parTrans" cxnId="{96C36E79-8212-4621-94F7-CA8DF6E59187}">
      <dgm:prSet/>
      <dgm:spPr/>
      <dgm:t>
        <a:bodyPr/>
        <a:lstStyle/>
        <a:p>
          <a:endParaRPr lang="fr-FR" sz="2000"/>
        </a:p>
      </dgm:t>
    </dgm:pt>
    <dgm:pt modelId="{48EE4361-3820-4A40-B257-9AD8BEA9DC20}" type="sibTrans" cxnId="{96C36E79-8212-4621-94F7-CA8DF6E59187}">
      <dgm:prSet/>
      <dgm:spPr/>
      <dgm:t>
        <a:bodyPr/>
        <a:lstStyle/>
        <a:p>
          <a:endParaRPr lang="fr-FR" sz="2000"/>
        </a:p>
      </dgm:t>
    </dgm:pt>
    <dgm:pt modelId="{CD6606CE-3A15-4950-BB10-201E7A22BE20}">
      <dgm:prSet custT="1"/>
      <dgm:spPr/>
      <dgm:t>
        <a:bodyPr/>
        <a:lstStyle/>
        <a:p>
          <a:r>
            <a:rPr lang="fr-FR" sz="900" i="1"/>
            <a:t>Group of experts:</a:t>
          </a:r>
        </a:p>
        <a:p>
          <a:r>
            <a:rPr lang="fr-FR" sz="900"/>
            <a:t>-Mechanicals</a:t>
          </a:r>
        </a:p>
        <a:p>
          <a:r>
            <a:rPr lang="fr-FR" sz="900"/>
            <a:t>-Welding</a:t>
          </a:r>
        </a:p>
        <a:p>
          <a:r>
            <a:rPr lang="fr-FR" sz="900"/>
            <a:t>-Process</a:t>
          </a:r>
        </a:p>
        <a:p>
          <a:r>
            <a:rPr lang="fr-FR" sz="900"/>
            <a:t>-Machines</a:t>
          </a:r>
        </a:p>
        <a:p>
          <a:r>
            <a:rPr lang="fr-FR" sz="900"/>
            <a:t>-Codes &amp; regulations</a:t>
          </a:r>
        </a:p>
      </dgm:t>
    </dgm:pt>
    <dgm:pt modelId="{8B5399DF-80A1-466A-AE47-571B06DE2FFF}" type="parTrans" cxnId="{889F0408-51B9-474C-8472-AEC320429B03}">
      <dgm:prSet/>
      <dgm:spPr/>
      <dgm:t>
        <a:bodyPr/>
        <a:lstStyle/>
        <a:p>
          <a:endParaRPr lang="fr-FR" sz="2000"/>
        </a:p>
      </dgm:t>
    </dgm:pt>
    <dgm:pt modelId="{173A21EE-FE7C-4C00-8C3B-1FC3073A92EC}" type="sibTrans" cxnId="{889F0408-51B9-474C-8472-AEC320429B03}">
      <dgm:prSet/>
      <dgm:spPr/>
      <dgm:t>
        <a:bodyPr/>
        <a:lstStyle/>
        <a:p>
          <a:endParaRPr lang="fr-FR" sz="2000"/>
        </a:p>
      </dgm:t>
    </dgm:pt>
    <dgm:pt modelId="{A9EF7FF2-65D2-4461-A71F-886D64262DD8}">
      <dgm:prSet custT="1"/>
      <dgm:spPr/>
      <dgm:t>
        <a:bodyPr/>
        <a:lstStyle/>
        <a:p>
          <a:r>
            <a:rPr lang="fr-FR" sz="900" smtClean="0"/>
            <a:t>Process</a:t>
          </a:r>
        </a:p>
        <a:p>
          <a:r>
            <a:rPr lang="fr-FR" sz="900" smtClean="0"/>
            <a:t> engineer</a:t>
          </a:r>
          <a:endParaRPr lang="fr-FR" sz="900"/>
        </a:p>
      </dgm:t>
    </dgm:pt>
    <dgm:pt modelId="{8100FBC5-FF5D-4D97-AAA6-C90A6BA2FB66}" type="parTrans" cxnId="{DC8CE21B-0880-42BE-AF47-73A84668ED2D}">
      <dgm:prSet/>
      <dgm:spPr/>
      <dgm:t>
        <a:bodyPr/>
        <a:lstStyle/>
        <a:p>
          <a:endParaRPr lang="fr-FR" sz="2000"/>
        </a:p>
      </dgm:t>
    </dgm:pt>
    <dgm:pt modelId="{E0F2B167-35CB-4A75-A2DD-317E122808F5}" type="sibTrans" cxnId="{DC8CE21B-0880-42BE-AF47-73A84668ED2D}">
      <dgm:prSet/>
      <dgm:spPr/>
      <dgm:t>
        <a:bodyPr/>
        <a:lstStyle/>
        <a:p>
          <a:endParaRPr lang="fr-FR" sz="2000"/>
        </a:p>
      </dgm:t>
    </dgm:pt>
    <dgm:pt modelId="{2AC6DED2-5742-4A89-986F-212E14E168A0}">
      <dgm:prSet custT="1"/>
      <dgm:spPr/>
      <dgm:t>
        <a:bodyPr/>
        <a:lstStyle/>
        <a:p>
          <a:r>
            <a:rPr lang="fr-FR" sz="900" smtClean="0"/>
            <a:t>Fabrication Methods</a:t>
          </a:r>
          <a:endParaRPr lang="fr-FR" sz="900"/>
        </a:p>
      </dgm:t>
    </dgm:pt>
    <dgm:pt modelId="{8A9EF250-6610-4B1E-99DA-405D31915DB9}" type="parTrans" cxnId="{7FA5C6A5-BA4C-4363-BBF2-77767CC6E641}">
      <dgm:prSet/>
      <dgm:spPr/>
      <dgm:t>
        <a:bodyPr/>
        <a:lstStyle/>
        <a:p>
          <a:endParaRPr lang="fr-FR" sz="2000"/>
        </a:p>
      </dgm:t>
    </dgm:pt>
    <dgm:pt modelId="{DC76D690-6818-4845-AE71-D01B8E85042D}" type="sibTrans" cxnId="{7FA5C6A5-BA4C-4363-BBF2-77767CC6E641}">
      <dgm:prSet/>
      <dgm:spPr/>
      <dgm:t>
        <a:bodyPr/>
        <a:lstStyle/>
        <a:p>
          <a:endParaRPr lang="fr-FR" sz="2000"/>
        </a:p>
      </dgm:t>
    </dgm:pt>
    <dgm:pt modelId="{87845700-C074-4F39-AF7D-24EAEA71A1EA}">
      <dgm:prSet custT="1"/>
      <dgm:spPr/>
      <dgm:t>
        <a:bodyPr/>
        <a:lstStyle/>
        <a:p>
          <a:r>
            <a:rPr lang="fr-FR" sz="900" smtClean="0"/>
            <a:t>Instrumentation specialist</a:t>
          </a:r>
          <a:endParaRPr lang="fr-FR" sz="900"/>
        </a:p>
      </dgm:t>
    </dgm:pt>
    <dgm:pt modelId="{678A3D79-97CB-48EA-9E7B-1304676C36F4}" type="parTrans" cxnId="{851520DE-D94D-418C-98F4-F9D99174229A}">
      <dgm:prSet/>
      <dgm:spPr/>
      <dgm:t>
        <a:bodyPr/>
        <a:lstStyle/>
        <a:p>
          <a:endParaRPr lang="fr-FR" sz="2000"/>
        </a:p>
      </dgm:t>
    </dgm:pt>
    <dgm:pt modelId="{570B50B0-7952-43F2-A8F4-8CD77557F95C}" type="sibTrans" cxnId="{851520DE-D94D-418C-98F4-F9D99174229A}">
      <dgm:prSet/>
      <dgm:spPr/>
      <dgm:t>
        <a:bodyPr/>
        <a:lstStyle/>
        <a:p>
          <a:endParaRPr lang="fr-FR" sz="2000"/>
        </a:p>
      </dgm:t>
    </dgm:pt>
    <dgm:pt modelId="{8E562242-EB26-4A5C-8A5D-30B2DE966174}">
      <dgm:prSet phldrT="[Texte]" custT="1"/>
      <dgm:spPr/>
      <dgm:t>
        <a:bodyPr/>
        <a:lstStyle/>
        <a:p>
          <a:r>
            <a:rPr lang="fr-FR" sz="900" smtClean="0"/>
            <a:t>Project</a:t>
          </a:r>
        </a:p>
        <a:p>
          <a:r>
            <a:rPr lang="fr-FR" sz="900" smtClean="0"/>
            <a:t> dedicated  Ressources</a:t>
          </a:r>
          <a:endParaRPr lang="fr-FR" sz="900"/>
        </a:p>
      </dgm:t>
    </dgm:pt>
    <dgm:pt modelId="{CB9401C0-C473-4216-B049-9C3A609E06AA}" type="parTrans" cxnId="{B97A4D77-E233-4E12-B772-6CD2F576ED06}">
      <dgm:prSet/>
      <dgm:spPr/>
      <dgm:t>
        <a:bodyPr/>
        <a:lstStyle/>
        <a:p>
          <a:endParaRPr lang="fr-FR" sz="2000"/>
        </a:p>
      </dgm:t>
    </dgm:pt>
    <dgm:pt modelId="{5BED9B15-FA9F-4245-AF48-E133D0113237}" type="sibTrans" cxnId="{B97A4D77-E233-4E12-B772-6CD2F576ED06}">
      <dgm:prSet/>
      <dgm:spPr/>
      <dgm:t>
        <a:bodyPr/>
        <a:lstStyle/>
        <a:p>
          <a:endParaRPr lang="fr-FR" sz="2000"/>
        </a:p>
      </dgm:t>
    </dgm:pt>
    <dgm:pt modelId="{B655859E-2E65-402E-BEF6-F5C1CECFDA2E}">
      <dgm:prSet phldrT="[Texte]" custT="1"/>
      <dgm:spPr/>
      <dgm:t>
        <a:bodyPr/>
        <a:lstStyle/>
        <a:p>
          <a:r>
            <a:rPr lang="fr-FR" sz="900"/>
            <a:t>Horizontal AL-AT Ressources</a:t>
          </a:r>
        </a:p>
      </dgm:t>
    </dgm:pt>
    <dgm:pt modelId="{D99A718B-3D76-4CB6-8B45-E5F7601877AE}" type="parTrans" cxnId="{E914EAF7-EAAD-4425-B2F4-A43E6E77B1A6}">
      <dgm:prSet/>
      <dgm:spPr/>
      <dgm:t>
        <a:bodyPr/>
        <a:lstStyle/>
        <a:p>
          <a:endParaRPr lang="fr-FR" sz="2000"/>
        </a:p>
      </dgm:t>
    </dgm:pt>
    <dgm:pt modelId="{7BA6D67B-AF87-4303-8151-95F22CF3D4BB}" type="sibTrans" cxnId="{E914EAF7-EAAD-4425-B2F4-A43E6E77B1A6}">
      <dgm:prSet/>
      <dgm:spPr/>
      <dgm:t>
        <a:bodyPr/>
        <a:lstStyle/>
        <a:p>
          <a:endParaRPr lang="fr-FR" sz="2000"/>
        </a:p>
      </dgm:t>
    </dgm:pt>
    <dgm:pt modelId="{85A6720B-705C-406B-8806-08D2B11E193C}" type="pres">
      <dgm:prSet presAssocID="{2CB98D8F-CDBE-4165-B873-99CA418FD1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C879399-7D89-4E5A-8872-28C12036D2DD}" type="pres">
      <dgm:prSet presAssocID="{1BF7CDC4-1AAA-4EC0-A99D-9FB190EEC1D6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7EDD2104-ED64-4B89-9917-0B7D70CB5289}" type="pres">
      <dgm:prSet presAssocID="{1BF7CDC4-1AAA-4EC0-A99D-9FB190EEC1D6}" presName="rootComposite1" presStyleCnt="0"/>
      <dgm:spPr/>
      <dgm:t>
        <a:bodyPr/>
        <a:lstStyle/>
        <a:p>
          <a:endParaRPr lang="fr-FR"/>
        </a:p>
      </dgm:t>
    </dgm:pt>
    <dgm:pt modelId="{99C70DED-E2AD-4FD5-A7A1-2F1F3CD08700}" type="pres">
      <dgm:prSet presAssocID="{1BF7CDC4-1AAA-4EC0-A99D-9FB190EEC1D6}" presName="rootText1" presStyleLbl="node0" presStyleIdx="0" presStyleCnt="3" custScaleY="11317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A0FB4F-086D-403C-AA8E-533842B4403A}" type="pres">
      <dgm:prSet presAssocID="{1BF7CDC4-1AAA-4EC0-A99D-9FB190EEC1D6}" presName="rootConnector1" presStyleLbl="node1" presStyleIdx="0" presStyleCnt="0"/>
      <dgm:spPr/>
      <dgm:t>
        <a:bodyPr/>
        <a:lstStyle/>
        <a:p>
          <a:endParaRPr lang="fr-FR"/>
        </a:p>
      </dgm:t>
    </dgm:pt>
    <dgm:pt modelId="{CB64B13F-7C07-4F16-A36E-8DFA7911276C}" type="pres">
      <dgm:prSet presAssocID="{1BF7CDC4-1AAA-4EC0-A99D-9FB190EEC1D6}" presName="hierChild2" presStyleCnt="0"/>
      <dgm:spPr/>
      <dgm:t>
        <a:bodyPr/>
        <a:lstStyle/>
        <a:p>
          <a:endParaRPr lang="fr-FR"/>
        </a:p>
      </dgm:t>
    </dgm:pt>
    <dgm:pt modelId="{82B82ABF-F7A3-4344-950D-F7CCF53D8D27}" type="pres">
      <dgm:prSet presAssocID="{78953F66-8002-4B5E-B28C-32B36F6C1521}" presName="Name37" presStyleLbl="parChTrans1D2" presStyleIdx="0" presStyleCnt="5" custSzY="188469"/>
      <dgm:spPr/>
      <dgm:t>
        <a:bodyPr/>
        <a:lstStyle/>
        <a:p>
          <a:endParaRPr lang="fr-FR"/>
        </a:p>
      </dgm:t>
    </dgm:pt>
    <dgm:pt modelId="{5E0FBE98-CD79-4DAB-9B8B-50D15043D3CC}" type="pres">
      <dgm:prSet presAssocID="{36915E7A-1F7D-48A3-9FC6-66C6ACE8AC14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CAB6998C-BFE6-45E4-BF09-F831BE6961DB}" type="pres">
      <dgm:prSet presAssocID="{36915E7A-1F7D-48A3-9FC6-66C6ACE8AC14}" presName="rootComposite" presStyleCnt="0"/>
      <dgm:spPr/>
      <dgm:t>
        <a:bodyPr/>
        <a:lstStyle/>
        <a:p>
          <a:endParaRPr lang="fr-FR"/>
        </a:p>
      </dgm:t>
    </dgm:pt>
    <dgm:pt modelId="{8E87D74C-9110-465F-82A9-174F10ADED4F}" type="pres">
      <dgm:prSet presAssocID="{36915E7A-1F7D-48A3-9FC6-66C6ACE8AC14}" presName="rootText" presStyleLbl="node2" presStyleIdx="0" presStyleCnt="5" custScaleY="1073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10CBC73-1139-4A7E-AF76-207870765FD2}" type="pres">
      <dgm:prSet presAssocID="{36915E7A-1F7D-48A3-9FC6-66C6ACE8AC14}" presName="rootConnector" presStyleLbl="node2" presStyleIdx="0" presStyleCnt="5"/>
      <dgm:spPr/>
      <dgm:t>
        <a:bodyPr/>
        <a:lstStyle/>
        <a:p>
          <a:endParaRPr lang="fr-FR"/>
        </a:p>
      </dgm:t>
    </dgm:pt>
    <dgm:pt modelId="{02300BD6-02DA-4A2F-8C25-77BE831644E6}" type="pres">
      <dgm:prSet presAssocID="{36915E7A-1F7D-48A3-9FC6-66C6ACE8AC14}" presName="hierChild4" presStyleCnt="0"/>
      <dgm:spPr/>
      <dgm:t>
        <a:bodyPr/>
        <a:lstStyle/>
        <a:p>
          <a:endParaRPr lang="fr-FR"/>
        </a:p>
      </dgm:t>
    </dgm:pt>
    <dgm:pt modelId="{9051F281-6B04-4549-83DC-479BA2117DED}" type="pres">
      <dgm:prSet presAssocID="{49BB356E-A47E-404D-A375-9E8DA30FE31A}" presName="Name37" presStyleLbl="parChTrans1D3" presStyleIdx="0" presStyleCnt="10"/>
      <dgm:spPr/>
      <dgm:t>
        <a:bodyPr/>
        <a:lstStyle/>
        <a:p>
          <a:endParaRPr lang="fr-FR"/>
        </a:p>
      </dgm:t>
    </dgm:pt>
    <dgm:pt modelId="{439C9486-B6E7-4025-81C5-3EC0BD58CB0D}" type="pres">
      <dgm:prSet presAssocID="{37B871A8-4453-4AB8-8C2C-28D22F43229B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C4190B78-1ADD-4687-BAC7-CF6EE08ECE56}" type="pres">
      <dgm:prSet presAssocID="{37B871A8-4453-4AB8-8C2C-28D22F43229B}" presName="rootComposite" presStyleCnt="0"/>
      <dgm:spPr/>
      <dgm:t>
        <a:bodyPr/>
        <a:lstStyle/>
        <a:p>
          <a:endParaRPr lang="fr-FR"/>
        </a:p>
      </dgm:t>
    </dgm:pt>
    <dgm:pt modelId="{9AA85D63-932C-4AFC-BC8A-106C89A826B2}" type="pres">
      <dgm:prSet presAssocID="{37B871A8-4453-4AB8-8C2C-28D22F43229B}" presName="rootText" presStyleLbl="node3" presStyleIdx="0" presStyleCnt="8" custScale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3AFD78-1340-4562-8940-A32338E8B649}" type="pres">
      <dgm:prSet presAssocID="{37B871A8-4453-4AB8-8C2C-28D22F43229B}" presName="rootConnector" presStyleLbl="node3" presStyleIdx="0" presStyleCnt="8"/>
      <dgm:spPr/>
      <dgm:t>
        <a:bodyPr/>
        <a:lstStyle/>
        <a:p>
          <a:endParaRPr lang="fr-FR"/>
        </a:p>
      </dgm:t>
    </dgm:pt>
    <dgm:pt modelId="{13C43D56-19AF-4B2E-9900-05428EF87E57}" type="pres">
      <dgm:prSet presAssocID="{37B871A8-4453-4AB8-8C2C-28D22F43229B}" presName="hierChild4" presStyleCnt="0"/>
      <dgm:spPr/>
      <dgm:t>
        <a:bodyPr/>
        <a:lstStyle/>
        <a:p>
          <a:endParaRPr lang="fr-FR"/>
        </a:p>
      </dgm:t>
    </dgm:pt>
    <dgm:pt modelId="{990FE3D7-0367-439A-B546-9D4C65AC4935}" type="pres">
      <dgm:prSet presAssocID="{37B871A8-4453-4AB8-8C2C-28D22F43229B}" presName="hierChild5" presStyleCnt="0"/>
      <dgm:spPr/>
      <dgm:t>
        <a:bodyPr/>
        <a:lstStyle/>
        <a:p>
          <a:endParaRPr lang="fr-FR"/>
        </a:p>
      </dgm:t>
    </dgm:pt>
    <dgm:pt modelId="{ACBEBD32-CE8F-4BE9-9D41-DE5D6D6C6300}" type="pres">
      <dgm:prSet presAssocID="{EA5B1997-A410-4757-8EC5-D7436F31245A}" presName="Name37" presStyleLbl="parChTrans1D3" presStyleIdx="1" presStyleCnt="10"/>
      <dgm:spPr/>
      <dgm:t>
        <a:bodyPr/>
        <a:lstStyle/>
        <a:p>
          <a:endParaRPr lang="fr-FR"/>
        </a:p>
      </dgm:t>
    </dgm:pt>
    <dgm:pt modelId="{4BF46D1A-2703-46D1-B5D7-242DEDAF29E1}" type="pres">
      <dgm:prSet presAssocID="{79EFADEE-EE9B-4452-81EE-4E258BCD0229}" presName="hierRoot2" presStyleCnt="0">
        <dgm:presLayoutVars>
          <dgm:hierBranch val="hang"/>
        </dgm:presLayoutVars>
      </dgm:prSet>
      <dgm:spPr/>
      <dgm:t>
        <a:bodyPr/>
        <a:lstStyle/>
        <a:p>
          <a:endParaRPr lang="fr-FR"/>
        </a:p>
      </dgm:t>
    </dgm:pt>
    <dgm:pt modelId="{B89ABB9B-FD1E-4F8F-ADC6-89C78EE2A874}" type="pres">
      <dgm:prSet presAssocID="{79EFADEE-EE9B-4452-81EE-4E258BCD0229}" presName="rootComposite" presStyleCnt="0"/>
      <dgm:spPr/>
      <dgm:t>
        <a:bodyPr/>
        <a:lstStyle/>
        <a:p>
          <a:endParaRPr lang="fr-FR"/>
        </a:p>
      </dgm:t>
    </dgm:pt>
    <dgm:pt modelId="{38C0D651-8812-4A39-90B0-E678F1EE20D0}" type="pres">
      <dgm:prSet presAssocID="{79EFADEE-EE9B-4452-81EE-4E258BCD0229}" presName="rootText" presStyleLbl="node3" presStyleIdx="1" presStyleCnt="8" custScaleY="1023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CD236A-3B3F-495F-93D0-D4D660763F97}" type="pres">
      <dgm:prSet presAssocID="{79EFADEE-EE9B-4452-81EE-4E258BCD0229}" presName="rootConnector" presStyleLbl="node3" presStyleIdx="1" presStyleCnt="8"/>
      <dgm:spPr/>
      <dgm:t>
        <a:bodyPr/>
        <a:lstStyle/>
        <a:p>
          <a:endParaRPr lang="fr-FR"/>
        </a:p>
      </dgm:t>
    </dgm:pt>
    <dgm:pt modelId="{C0A67D4D-DFB6-4797-A075-6ACC88BCDDD5}" type="pres">
      <dgm:prSet presAssocID="{79EFADEE-EE9B-4452-81EE-4E258BCD0229}" presName="hierChild4" presStyleCnt="0"/>
      <dgm:spPr/>
      <dgm:t>
        <a:bodyPr/>
        <a:lstStyle/>
        <a:p>
          <a:endParaRPr lang="fr-FR"/>
        </a:p>
      </dgm:t>
    </dgm:pt>
    <dgm:pt modelId="{B879C4E3-83F5-4A84-A984-B4EB4A9E1738}" type="pres">
      <dgm:prSet presAssocID="{990D5486-9DEC-4AE9-BD4C-AF062875F4D2}" presName="Name48" presStyleLbl="parChTrans1D4" presStyleIdx="0" presStyleCnt="12"/>
      <dgm:spPr/>
      <dgm:t>
        <a:bodyPr/>
        <a:lstStyle/>
        <a:p>
          <a:endParaRPr lang="fr-FR"/>
        </a:p>
      </dgm:t>
    </dgm:pt>
    <dgm:pt modelId="{32FA2432-6CB6-445C-BD66-F0AC120493AA}" type="pres">
      <dgm:prSet presAssocID="{C66ED6FE-37C5-4C42-B9E5-7F97265062A2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71E5F03A-7AC8-48F3-964F-4FAAB4F574E5}" type="pres">
      <dgm:prSet presAssocID="{C66ED6FE-37C5-4C42-B9E5-7F97265062A2}" presName="rootComposite" presStyleCnt="0"/>
      <dgm:spPr/>
      <dgm:t>
        <a:bodyPr/>
        <a:lstStyle/>
        <a:p>
          <a:endParaRPr lang="fr-FR"/>
        </a:p>
      </dgm:t>
    </dgm:pt>
    <dgm:pt modelId="{87938A3B-0436-4B37-B89C-CF168188CE1D}" type="pres">
      <dgm:prSet presAssocID="{C66ED6FE-37C5-4C42-B9E5-7F97265062A2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0D8B88-3510-4497-BBFB-91BC4D7CAF12}" type="pres">
      <dgm:prSet presAssocID="{C66ED6FE-37C5-4C42-B9E5-7F97265062A2}" presName="rootConnector" presStyleLbl="node4" presStyleIdx="0" presStyleCnt="12"/>
      <dgm:spPr/>
      <dgm:t>
        <a:bodyPr/>
        <a:lstStyle/>
        <a:p>
          <a:endParaRPr lang="fr-FR"/>
        </a:p>
      </dgm:t>
    </dgm:pt>
    <dgm:pt modelId="{675AE01F-F28A-4DC8-A35F-006C202E94F6}" type="pres">
      <dgm:prSet presAssocID="{C66ED6FE-37C5-4C42-B9E5-7F97265062A2}" presName="hierChild4" presStyleCnt="0"/>
      <dgm:spPr/>
      <dgm:t>
        <a:bodyPr/>
        <a:lstStyle/>
        <a:p>
          <a:endParaRPr lang="fr-FR"/>
        </a:p>
      </dgm:t>
    </dgm:pt>
    <dgm:pt modelId="{8DBB892A-CC86-4D8B-872F-3BC5F10C78AC}" type="pres">
      <dgm:prSet presAssocID="{C66ED6FE-37C5-4C42-B9E5-7F97265062A2}" presName="hierChild5" presStyleCnt="0"/>
      <dgm:spPr/>
      <dgm:t>
        <a:bodyPr/>
        <a:lstStyle/>
        <a:p>
          <a:endParaRPr lang="fr-FR"/>
        </a:p>
      </dgm:t>
    </dgm:pt>
    <dgm:pt modelId="{5F90A1F9-AFB2-47A4-A54C-B0B4396EA3AE}" type="pres">
      <dgm:prSet presAssocID="{D94471FC-AC07-4DBF-9E34-588E66A092E4}" presName="Name48" presStyleLbl="parChTrans1D4" presStyleIdx="1" presStyleCnt="12"/>
      <dgm:spPr/>
      <dgm:t>
        <a:bodyPr/>
        <a:lstStyle/>
        <a:p>
          <a:endParaRPr lang="fr-FR"/>
        </a:p>
      </dgm:t>
    </dgm:pt>
    <dgm:pt modelId="{3A4D3BFE-017D-45C0-8C16-9B955D5FE123}" type="pres">
      <dgm:prSet presAssocID="{9CFE0887-D4E2-4797-AD43-CA47B9C8C961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A55F2AE4-C3CA-4190-BB7D-AF7216B40656}" type="pres">
      <dgm:prSet presAssocID="{9CFE0887-D4E2-4797-AD43-CA47B9C8C961}" presName="rootComposite" presStyleCnt="0"/>
      <dgm:spPr/>
      <dgm:t>
        <a:bodyPr/>
        <a:lstStyle/>
        <a:p>
          <a:endParaRPr lang="fr-FR"/>
        </a:p>
      </dgm:t>
    </dgm:pt>
    <dgm:pt modelId="{9BA6F901-FA71-43B5-B12E-BF135BE9616E}" type="pres">
      <dgm:prSet presAssocID="{9CFE0887-D4E2-4797-AD43-CA47B9C8C961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B2174B-A705-44F4-B6D0-CB5C05C547A4}" type="pres">
      <dgm:prSet presAssocID="{9CFE0887-D4E2-4797-AD43-CA47B9C8C961}" presName="rootConnector" presStyleLbl="node4" presStyleIdx="1" presStyleCnt="12"/>
      <dgm:spPr/>
      <dgm:t>
        <a:bodyPr/>
        <a:lstStyle/>
        <a:p>
          <a:endParaRPr lang="fr-FR"/>
        </a:p>
      </dgm:t>
    </dgm:pt>
    <dgm:pt modelId="{2D86B96B-B2AF-4C4E-A2CB-926D656B3164}" type="pres">
      <dgm:prSet presAssocID="{9CFE0887-D4E2-4797-AD43-CA47B9C8C961}" presName="hierChild4" presStyleCnt="0"/>
      <dgm:spPr/>
      <dgm:t>
        <a:bodyPr/>
        <a:lstStyle/>
        <a:p>
          <a:endParaRPr lang="fr-FR"/>
        </a:p>
      </dgm:t>
    </dgm:pt>
    <dgm:pt modelId="{C2758C1B-61D9-4037-8C23-A7D2F6826250}" type="pres">
      <dgm:prSet presAssocID="{9CFE0887-D4E2-4797-AD43-CA47B9C8C961}" presName="hierChild5" presStyleCnt="0"/>
      <dgm:spPr/>
      <dgm:t>
        <a:bodyPr/>
        <a:lstStyle/>
        <a:p>
          <a:endParaRPr lang="fr-FR"/>
        </a:p>
      </dgm:t>
    </dgm:pt>
    <dgm:pt modelId="{9D6D5FFE-A7FF-4315-A99E-19D0C491BA69}" type="pres">
      <dgm:prSet presAssocID="{31029C6B-EECD-4DDD-8A12-28A1880148E0}" presName="Name48" presStyleLbl="parChTrans1D4" presStyleIdx="2" presStyleCnt="12"/>
      <dgm:spPr/>
      <dgm:t>
        <a:bodyPr/>
        <a:lstStyle/>
        <a:p>
          <a:endParaRPr lang="fr-FR"/>
        </a:p>
      </dgm:t>
    </dgm:pt>
    <dgm:pt modelId="{1F30A3C2-A14F-4A38-9941-875C439CBC04}" type="pres">
      <dgm:prSet presAssocID="{6CA53482-DF81-4DBD-A11E-FB5B54C3A666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1F8148C1-0FFC-4297-8C06-429B369C52AC}" type="pres">
      <dgm:prSet presAssocID="{6CA53482-DF81-4DBD-A11E-FB5B54C3A666}" presName="rootComposite" presStyleCnt="0"/>
      <dgm:spPr/>
      <dgm:t>
        <a:bodyPr/>
        <a:lstStyle/>
        <a:p>
          <a:endParaRPr lang="fr-FR"/>
        </a:p>
      </dgm:t>
    </dgm:pt>
    <dgm:pt modelId="{113DDF18-53D3-46BE-9E1B-C0195057B473}" type="pres">
      <dgm:prSet presAssocID="{6CA53482-DF81-4DBD-A11E-FB5B54C3A666}" presName="rootText" presStyleLbl="node4" presStyleIdx="2" presStyleCnt="12" custLinFactX="19411" custLinFactNeighborX="100000" custLinFactNeighborY="25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4EF786-B705-4841-9EEF-65552F93DFD5}" type="pres">
      <dgm:prSet presAssocID="{6CA53482-DF81-4DBD-A11E-FB5B54C3A666}" presName="rootConnector" presStyleLbl="node4" presStyleIdx="2" presStyleCnt="12"/>
      <dgm:spPr/>
      <dgm:t>
        <a:bodyPr/>
        <a:lstStyle/>
        <a:p>
          <a:endParaRPr lang="fr-FR"/>
        </a:p>
      </dgm:t>
    </dgm:pt>
    <dgm:pt modelId="{1ECFF2C9-810B-47F6-A718-23F728C77C26}" type="pres">
      <dgm:prSet presAssocID="{6CA53482-DF81-4DBD-A11E-FB5B54C3A666}" presName="hierChild4" presStyleCnt="0"/>
      <dgm:spPr/>
      <dgm:t>
        <a:bodyPr/>
        <a:lstStyle/>
        <a:p>
          <a:endParaRPr lang="fr-FR"/>
        </a:p>
      </dgm:t>
    </dgm:pt>
    <dgm:pt modelId="{52765DDE-2B2A-4818-88FB-BA84713BB07B}" type="pres">
      <dgm:prSet presAssocID="{6CA53482-DF81-4DBD-A11E-FB5B54C3A666}" presName="hierChild5" presStyleCnt="0"/>
      <dgm:spPr/>
      <dgm:t>
        <a:bodyPr/>
        <a:lstStyle/>
        <a:p>
          <a:endParaRPr lang="fr-FR"/>
        </a:p>
      </dgm:t>
    </dgm:pt>
    <dgm:pt modelId="{B475E1CE-6668-441C-BD9F-4242B26D6215}" type="pres">
      <dgm:prSet presAssocID="{678A3D79-97CB-48EA-9E7B-1304676C36F4}" presName="Name48" presStyleLbl="parChTrans1D4" presStyleIdx="3" presStyleCnt="12"/>
      <dgm:spPr/>
      <dgm:t>
        <a:bodyPr/>
        <a:lstStyle/>
        <a:p>
          <a:endParaRPr lang="fr-FR"/>
        </a:p>
      </dgm:t>
    </dgm:pt>
    <dgm:pt modelId="{41D16CB9-8586-4EAE-ACF6-7EF67955E68F}" type="pres">
      <dgm:prSet presAssocID="{87845700-C074-4F39-AF7D-24EAEA71A1EA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66CCCCBE-C43D-4EFE-B3C4-3C85E21C7B3B}" type="pres">
      <dgm:prSet presAssocID="{87845700-C074-4F39-AF7D-24EAEA71A1EA}" presName="rootComposite" presStyleCnt="0"/>
      <dgm:spPr/>
      <dgm:t>
        <a:bodyPr/>
        <a:lstStyle/>
        <a:p>
          <a:endParaRPr lang="fr-FR"/>
        </a:p>
      </dgm:t>
    </dgm:pt>
    <dgm:pt modelId="{8C6D1BC0-52FB-403C-A729-27C689BDAFA4}" type="pres">
      <dgm:prSet presAssocID="{87845700-C074-4F39-AF7D-24EAEA71A1EA}" presName="rootText" presStyleLbl="node4" presStyleIdx="3" presStyleCnt="12" custLinFactX="-20669" custLinFactNeighborX="-100000" custLinFactNeighborY="25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7E9839-C43F-4BED-81F1-F05B5F3CF909}" type="pres">
      <dgm:prSet presAssocID="{87845700-C074-4F39-AF7D-24EAEA71A1EA}" presName="rootConnector" presStyleLbl="node4" presStyleIdx="3" presStyleCnt="12"/>
      <dgm:spPr/>
      <dgm:t>
        <a:bodyPr/>
        <a:lstStyle/>
        <a:p>
          <a:endParaRPr lang="fr-FR"/>
        </a:p>
      </dgm:t>
    </dgm:pt>
    <dgm:pt modelId="{968D7977-C800-423F-860A-16A4AD357D90}" type="pres">
      <dgm:prSet presAssocID="{87845700-C074-4F39-AF7D-24EAEA71A1EA}" presName="hierChild4" presStyleCnt="0"/>
      <dgm:spPr/>
      <dgm:t>
        <a:bodyPr/>
        <a:lstStyle/>
        <a:p>
          <a:endParaRPr lang="fr-FR"/>
        </a:p>
      </dgm:t>
    </dgm:pt>
    <dgm:pt modelId="{13E4647C-7949-4FD3-816E-84805AA1BFB1}" type="pres">
      <dgm:prSet presAssocID="{87845700-C074-4F39-AF7D-24EAEA71A1EA}" presName="hierChild5" presStyleCnt="0"/>
      <dgm:spPr/>
      <dgm:t>
        <a:bodyPr/>
        <a:lstStyle/>
        <a:p>
          <a:endParaRPr lang="fr-FR"/>
        </a:p>
      </dgm:t>
    </dgm:pt>
    <dgm:pt modelId="{9F897C54-63B7-402B-B3BA-704ACE4FD626}" type="pres">
      <dgm:prSet presAssocID="{79EFADEE-EE9B-4452-81EE-4E258BCD0229}" presName="hierChild5" presStyleCnt="0"/>
      <dgm:spPr/>
      <dgm:t>
        <a:bodyPr/>
        <a:lstStyle/>
        <a:p>
          <a:endParaRPr lang="fr-FR"/>
        </a:p>
      </dgm:t>
    </dgm:pt>
    <dgm:pt modelId="{5A541DBF-432A-4297-8E38-7ADE1439621D}" type="pres">
      <dgm:prSet presAssocID="{A9249CC2-92B3-4701-ADBD-FCE614F1AE0C}" presName="Name37" presStyleLbl="parChTrans1D3" presStyleIdx="2" presStyleCnt="10"/>
      <dgm:spPr/>
      <dgm:t>
        <a:bodyPr/>
        <a:lstStyle/>
        <a:p>
          <a:endParaRPr lang="fr-FR"/>
        </a:p>
      </dgm:t>
    </dgm:pt>
    <dgm:pt modelId="{914760D3-DD5D-43E6-8A01-EF22708DCF37}" type="pres">
      <dgm:prSet presAssocID="{5FB0A3A4-1422-462E-9558-9BE17E28DB9D}" presName="hierRoot2" presStyleCnt="0">
        <dgm:presLayoutVars>
          <dgm:hierBranch val="hang"/>
        </dgm:presLayoutVars>
      </dgm:prSet>
      <dgm:spPr/>
      <dgm:t>
        <a:bodyPr/>
        <a:lstStyle/>
        <a:p>
          <a:endParaRPr lang="fr-FR"/>
        </a:p>
      </dgm:t>
    </dgm:pt>
    <dgm:pt modelId="{0BBA9158-BF00-473D-8E20-82B5F1AD626A}" type="pres">
      <dgm:prSet presAssocID="{5FB0A3A4-1422-462E-9558-9BE17E28DB9D}" presName="rootComposite" presStyleCnt="0"/>
      <dgm:spPr/>
      <dgm:t>
        <a:bodyPr/>
        <a:lstStyle/>
        <a:p>
          <a:endParaRPr lang="fr-FR"/>
        </a:p>
      </dgm:t>
    </dgm:pt>
    <dgm:pt modelId="{4B969948-63A4-4EDC-961C-8B33E73D7979}" type="pres">
      <dgm:prSet presAssocID="{5FB0A3A4-1422-462E-9558-9BE17E28DB9D}" presName="rootText" presStyleLbl="node3" presStyleIdx="2" presStyleCnt="8" custScaleY="1073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400F39-FBA5-483F-9CA8-1E9735C86EBE}" type="pres">
      <dgm:prSet presAssocID="{5FB0A3A4-1422-462E-9558-9BE17E28DB9D}" presName="rootConnector" presStyleLbl="node3" presStyleIdx="2" presStyleCnt="8"/>
      <dgm:spPr/>
      <dgm:t>
        <a:bodyPr/>
        <a:lstStyle/>
        <a:p>
          <a:endParaRPr lang="fr-FR"/>
        </a:p>
      </dgm:t>
    </dgm:pt>
    <dgm:pt modelId="{7396947F-A99F-482D-8B9C-B83F686AD5D6}" type="pres">
      <dgm:prSet presAssocID="{5FB0A3A4-1422-462E-9558-9BE17E28DB9D}" presName="hierChild4" presStyleCnt="0"/>
      <dgm:spPr/>
      <dgm:t>
        <a:bodyPr/>
        <a:lstStyle/>
        <a:p>
          <a:endParaRPr lang="fr-FR"/>
        </a:p>
      </dgm:t>
    </dgm:pt>
    <dgm:pt modelId="{EEC4D7F9-C4F8-48C4-BF89-B6126AC1B74D}" type="pres">
      <dgm:prSet presAssocID="{3BB87C3B-94A3-4C8F-A9CF-70C9B3586113}" presName="Name48" presStyleLbl="parChTrans1D4" presStyleIdx="4" presStyleCnt="12"/>
      <dgm:spPr/>
      <dgm:t>
        <a:bodyPr/>
        <a:lstStyle/>
        <a:p>
          <a:endParaRPr lang="fr-FR"/>
        </a:p>
      </dgm:t>
    </dgm:pt>
    <dgm:pt modelId="{EF9DBB13-1059-4CFD-ABE4-D49F7B3EFF49}" type="pres">
      <dgm:prSet presAssocID="{E2CC6345-4D09-4510-BE83-8D04109CCCD9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214969EA-6ACE-4338-9DF8-2428208BC325}" type="pres">
      <dgm:prSet presAssocID="{E2CC6345-4D09-4510-BE83-8D04109CCCD9}" presName="rootComposite" presStyleCnt="0"/>
      <dgm:spPr/>
      <dgm:t>
        <a:bodyPr/>
        <a:lstStyle/>
        <a:p>
          <a:endParaRPr lang="fr-FR"/>
        </a:p>
      </dgm:t>
    </dgm:pt>
    <dgm:pt modelId="{3AE75ABF-7216-4D1A-8B58-6FD1C9C32283}" type="pres">
      <dgm:prSet presAssocID="{E2CC6345-4D09-4510-BE83-8D04109CCCD9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25605AC-32CB-426D-93F8-34D41C22D9C7}" type="pres">
      <dgm:prSet presAssocID="{E2CC6345-4D09-4510-BE83-8D04109CCCD9}" presName="rootConnector" presStyleLbl="node4" presStyleIdx="4" presStyleCnt="12"/>
      <dgm:spPr/>
      <dgm:t>
        <a:bodyPr/>
        <a:lstStyle/>
        <a:p>
          <a:endParaRPr lang="fr-FR"/>
        </a:p>
      </dgm:t>
    </dgm:pt>
    <dgm:pt modelId="{78EA3736-048A-4519-A0AA-FB97E00BD025}" type="pres">
      <dgm:prSet presAssocID="{E2CC6345-4D09-4510-BE83-8D04109CCCD9}" presName="hierChild4" presStyleCnt="0"/>
      <dgm:spPr/>
      <dgm:t>
        <a:bodyPr/>
        <a:lstStyle/>
        <a:p>
          <a:endParaRPr lang="fr-FR"/>
        </a:p>
      </dgm:t>
    </dgm:pt>
    <dgm:pt modelId="{78F574DD-B287-445D-ABB8-0A28D2F2B2EC}" type="pres">
      <dgm:prSet presAssocID="{E2CC6345-4D09-4510-BE83-8D04109CCCD9}" presName="hierChild5" presStyleCnt="0"/>
      <dgm:spPr/>
      <dgm:t>
        <a:bodyPr/>
        <a:lstStyle/>
        <a:p>
          <a:endParaRPr lang="fr-FR"/>
        </a:p>
      </dgm:t>
    </dgm:pt>
    <dgm:pt modelId="{94C39D9C-84D4-457B-94BF-32331B54131A}" type="pres">
      <dgm:prSet presAssocID="{782FC647-2540-4155-8840-3B6DFA74830A}" presName="Name48" presStyleLbl="parChTrans1D4" presStyleIdx="5" presStyleCnt="12"/>
      <dgm:spPr/>
      <dgm:t>
        <a:bodyPr/>
        <a:lstStyle/>
        <a:p>
          <a:endParaRPr lang="fr-FR"/>
        </a:p>
      </dgm:t>
    </dgm:pt>
    <dgm:pt modelId="{CEC16A60-6DCC-459E-BD86-0C2701C68ECC}" type="pres">
      <dgm:prSet presAssocID="{39DEF7D9-0E3E-4F96-B3CD-45DFA4C21C33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B434919B-0CE0-4D4D-A7FF-4EBC56DBFAED}" type="pres">
      <dgm:prSet presAssocID="{39DEF7D9-0E3E-4F96-B3CD-45DFA4C21C33}" presName="rootComposite" presStyleCnt="0"/>
      <dgm:spPr/>
      <dgm:t>
        <a:bodyPr/>
        <a:lstStyle/>
        <a:p>
          <a:endParaRPr lang="fr-FR"/>
        </a:p>
      </dgm:t>
    </dgm:pt>
    <dgm:pt modelId="{E8B80ACE-0D0D-4DA7-9007-1C8109CD8E40}" type="pres">
      <dgm:prSet presAssocID="{39DEF7D9-0E3E-4F96-B3CD-45DFA4C21C33}" presName="rootText" presStyleLbl="node4" presStyleIdx="5" presStyleCnt="12" custLinFactX="-21925" custLinFactY="508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83CC070-D7C9-46FD-A44E-495ABF475F37}" type="pres">
      <dgm:prSet presAssocID="{39DEF7D9-0E3E-4F96-B3CD-45DFA4C21C33}" presName="rootConnector" presStyleLbl="node4" presStyleIdx="5" presStyleCnt="12"/>
      <dgm:spPr/>
      <dgm:t>
        <a:bodyPr/>
        <a:lstStyle/>
        <a:p>
          <a:endParaRPr lang="fr-FR"/>
        </a:p>
      </dgm:t>
    </dgm:pt>
    <dgm:pt modelId="{EECEA8BB-87D2-4107-9FD1-494B7E4DEA33}" type="pres">
      <dgm:prSet presAssocID="{39DEF7D9-0E3E-4F96-B3CD-45DFA4C21C33}" presName="hierChild4" presStyleCnt="0"/>
      <dgm:spPr/>
      <dgm:t>
        <a:bodyPr/>
        <a:lstStyle/>
        <a:p>
          <a:endParaRPr lang="fr-FR"/>
        </a:p>
      </dgm:t>
    </dgm:pt>
    <dgm:pt modelId="{39863D98-D6DE-43B2-9E6E-C00BE428EB8E}" type="pres">
      <dgm:prSet presAssocID="{39DEF7D9-0E3E-4F96-B3CD-45DFA4C21C33}" presName="hierChild5" presStyleCnt="0"/>
      <dgm:spPr/>
      <dgm:t>
        <a:bodyPr/>
        <a:lstStyle/>
        <a:p>
          <a:endParaRPr lang="fr-FR"/>
        </a:p>
      </dgm:t>
    </dgm:pt>
    <dgm:pt modelId="{2721EF7C-24A7-42A6-A7C1-29D8B1B0560B}" type="pres">
      <dgm:prSet presAssocID="{D2AA7468-82C6-4AF1-AECC-0A2F7790E948}" presName="Name48" presStyleLbl="parChTrans1D4" presStyleIdx="6" presStyleCnt="12"/>
      <dgm:spPr/>
      <dgm:t>
        <a:bodyPr/>
        <a:lstStyle/>
        <a:p>
          <a:endParaRPr lang="fr-FR"/>
        </a:p>
      </dgm:t>
    </dgm:pt>
    <dgm:pt modelId="{7503F283-8E75-46EE-9617-696C3B4CA34B}" type="pres">
      <dgm:prSet presAssocID="{841C2CD9-73AF-4689-ADD3-1E5607BEE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0A83C098-291F-41FC-9B98-A894C54BF340}" type="pres">
      <dgm:prSet presAssocID="{841C2CD9-73AF-4689-ADD3-1E5607BEE1A7}" presName="rootComposite" presStyleCnt="0"/>
      <dgm:spPr/>
      <dgm:t>
        <a:bodyPr/>
        <a:lstStyle/>
        <a:p>
          <a:endParaRPr lang="fr-FR"/>
        </a:p>
      </dgm:t>
    </dgm:pt>
    <dgm:pt modelId="{4417746A-1BEC-43EB-AA3C-C81847560ADE}" type="pres">
      <dgm:prSet presAssocID="{841C2CD9-73AF-4689-ADD3-1E5607BEE1A7}" presName="rootText" presStyleLbl="node4" presStyleIdx="6" presStyleCnt="12" custLinFactX="24439" custLinFactNeighborX="100000" custLinFactNeighborY="75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CB7624F-05EA-4F51-8BB6-03CAECB97BFC}" type="pres">
      <dgm:prSet presAssocID="{841C2CD9-73AF-4689-ADD3-1E5607BEE1A7}" presName="rootConnector" presStyleLbl="node4" presStyleIdx="6" presStyleCnt="12"/>
      <dgm:spPr/>
      <dgm:t>
        <a:bodyPr/>
        <a:lstStyle/>
        <a:p>
          <a:endParaRPr lang="fr-FR"/>
        </a:p>
      </dgm:t>
    </dgm:pt>
    <dgm:pt modelId="{1508D491-9B9D-45E2-8886-F3F5409859B8}" type="pres">
      <dgm:prSet presAssocID="{841C2CD9-73AF-4689-ADD3-1E5607BEE1A7}" presName="hierChild4" presStyleCnt="0"/>
      <dgm:spPr/>
      <dgm:t>
        <a:bodyPr/>
        <a:lstStyle/>
        <a:p>
          <a:endParaRPr lang="fr-FR"/>
        </a:p>
      </dgm:t>
    </dgm:pt>
    <dgm:pt modelId="{D0B69891-1CBB-4BD0-9108-A4E6C645C919}" type="pres">
      <dgm:prSet presAssocID="{841C2CD9-73AF-4689-ADD3-1E5607BEE1A7}" presName="hierChild5" presStyleCnt="0"/>
      <dgm:spPr/>
      <dgm:t>
        <a:bodyPr/>
        <a:lstStyle/>
        <a:p>
          <a:endParaRPr lang="fr-FR"/>
        </a:p>
      </dgm:t>
    </dgm:pt>
    <dgm:pt modelId="{70FE5ABF-6120-4631-93B8-C32202FE3152}" type="pres">
      <dgm:prSet presAssocID="{8A9EF250-6610-4B1E-99DA-405D31915DB9}" presName="Name48" presStyleLbl="parChTrans1D4" presStyleIdx="7" presStyleCnt="12"/>
      <dgm:spPr/>
      <dgm:t>
        <a:bodyPr/>
        <a:lstStyle/>
        <a:p>
          <a:endParaRPr lang="fr-FR"/>
        </a:p>
      </dgm:t>
    </dgm:pt>
    <dgm:pt modelId="{530038C0-29EC-4772-AF2C-DC30199AB86D}" type="pres">
      <dgm:prSet presAssocID="{2AC6DED2-5742-4A89-986F-212E14E168A0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93FB3A48-3EC8-437C-8458-7F9E03C715A5}" type="pres">
      <dgm:prSet presAssocID="{2AC6DED2-5742-4A89-986F-212E14E168A0}" presName="rootComposite" presStyleCnt="0"/>
      <dgm:spPr/>
      <dgm:t>
        <a:bodyPr/>
        <a:lstStyle/>
        <a:p>
          <a:endParaRPr lang="fr-FR"/>
        </a:p>
      </dgm:t>
    </dgm:pt>
    <dgm:pt modelId="{E744F635-98F8-471C-A39D-51F0CC7F1ADB}" type="pres">
      <dgm:prSet presAssocID="{2AC6DED2-5742-4A89-986F-212E14E168A0}" presName="rootText" presStyleLbl="node4" presStyleIdx="7" presStyleCnt="12" custLinFactY="-40780" custLinFactNeighborX="2514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EBB1C93-FAE8-4C93-9647-C4967AAAA97B}" type="pres">
      <dgm:prSet presAssocID="{2AC6DED2-5742-4A89-986F-212E14E168A0}" presName="rootConnector" presStyleLbl="node4" presStyleIdx="7" presStyleCnt="12"/>
      <dgm:spPr/>
      <dgm:t>
        <a:bodyPr/>
        <a:lstStyle/>
        <a:p>
          <a:endParaRPr lang="fr-FR"/>
        </a:p>
      </dgm:t>
    </dgm:pt>
    <dgm:pt modelId="{5558E829-DBC3-4694-A4AA-E2B696902301}" type="pres">
      <dgm:prSet presAssocID="{2AC6DED2-5742-4A89-986F-212E14E168A0}" presName="hierChild4" presStyleCnt="0"/>
      <dgm:spPr/>
      <dgm:t>
        <a:bodyPr/>
        <a:lstStyle/>
        <a:p>
          <a:endParaRPr lang="fr-FR"/>
        </a:p>
      </dgm:t>
    </dgm:pt>
    <dgm:pt modelId="{8CA7F1B4-210A-4503-A677-03516D3A9FE5}" type="pres">
      <dgm:prSet presAssocID="{2AC6DED2-5742-4A89-986F-212E14E168A0}" presName="hierChild5" presStyleCnt="0"/>
      <dgm:spPr/>
      <dgm:t>
        <a:bodyPr/>
        <a:lstStyle/>
        <a:p>
          <a:endParaRPr lang="fr-FR"/>
        </a:p>
      </dgm:t>
    </dgm:pt>
    <dgm:pt modelId="{28AEBE0F-2251-4A87-977E-DD6796FD10C4}" type="pres">
      <dgm:prSet presAssocID="{5FB0A3A4-1422-462E-9558-9BE17E28DB9D}" presName="hierChild5" presStyleCnt="0"/>
      <dgm:spPr/>
      <dgm:t>
        <a:bodyPr/>
        <a:lstStyle/>
        <a:p>
          <a:endParaRPr lang="fr-FR"/>
        </a:p>
      </dgm:t>
    </dgm:pt>
    <dgm:pt modelId="{4F6495CB-C6F9-46AE-8FB4-0C8C2CEC436A}" type="pres">
      <dgm:prSet presAssocID="{C1458E44-E261-4252-854E-E7A134576D13}" presName="Name37" presStyleLbl="parChTrans1D3" presStyleIdx="3" presStyleCnt="10"/>
      <dgm:spPr/>
      <dgm:t>
        <a:bodyPr/>
        <a:lstStyle/>
        <a:p>
          <a:endParaRPr lang="fr-FR"/>
        </a:p>
      </dgm:t>
    </dgm:pt>
    <dgm:pt modelId="{884E7F3A-4945-49EB-A47A-8A49DD4F1E2F}" type="pres">
      <dgm:prSet presAssocID="{16F8E5FC-F397-40DA-AE17-999E6AE3321A}" presName="hierRoot2" presStyleCnt="0">
        <dgm:presLayoutVars>
          <dgm:hierBranch val="hang"/>
        </dgm:presLayoutVars>
      </dgm:prSet>
      <dgm:spPr/>
      <dgm:t>
        <a:bodyPr/>
        <a:lstStyle/>
        <a:p>
          <a:endParaRPr lang="fr-FR"/>
        </a:p>
      </dgm:t>
    </dgm:pt>
    <dgm:pt modelId="{318C6204-B45E-4037-BE1F-CBA8FA88929E}" type="pres">
      <dgm:prSet presAssocID="{16F8E5FC-F397-40DA-AE17-999E6AE3321A}" presName="rootComposite" presStyleCnt="0"/>
      <dgm:spPr/>
      <dgm:t>
        <a:bodyPr/>
        <a:lstStyle/>
        <a:p>
          <a:endParaRPr lang="fr-FR"/>
        </a:p>
      </dgm:t>
    </dgm:pt>
    <dgm:pt modelId="{56DD28C3-252E-44AB-BD73-B98F166844C2}" type="pres">
      <dgm:prSet presAssocID="{16F8E5FC-F397-40DA-AE17-999E6AE3321A}" presName="rootText" presStyleLbl="node3" presStyleIdx="3" presStyleCnt="8" custScaleY="1073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FE0F595-083D-47AE-82A8-5C36B0AB445C}" type="pres">
      <dgm:prSet presAssocID="{16F8E5FC-F397-40DA-AE17-999E6AE3321A}" presName="rootConnector" presStyleLbl="node3" presStyleIdx="3" presStyleCnt="8"/>
      <dgm:spPr/>
      <dgm:t>
        <a:bodyPr/>
        <a:lstStyle/>
        <a:p>
          <a:endParaRPr lang="fr-FR"/>
        </a:p>
      </dgm:t>
    </dgm:pt>
    <dgm:pt modelId="{4EC24CFC-A962-4E76-A506-B7E874F1DCC6}" type="pres">
      <dgm:prSet presAssocID="{16F8E5FC-F397-40DA-AE17-999E6AE3321A}" presName="hierChild4" presStyleCnt="0"/>
      <dgm:spPr/>
      <dgm:t>
        <a:bodyPr/>
        <a:lstStyle/>
        <a:p>
          <a:endParaRPr lang="fr-FR"/>
        </a:p>
      </dgm:t>
    </dgm:pt>
    <dgm:pt modelId="{3E901724-594C-4D13-863F-D714F9AB5442}" type="pres">
      <dgm:prSet presAssocID="{D8534C6B-3593-4745-8353-9E469CB59FB4}" presName="Name48" presStyleLbl="parChTrans1D4" presStyleIdx="8" presStyleCnt="12"/>
      <dgm:spPr/>
      <dgm:t>
        <a:bodyPr/>
        <a:lstStyle/>
        <a:p>
          <a:endParaRPr lang="fr-FR"/>
        </a:p>
      </dgm:t>
    </dgm:pt>
    <dgm:pt modelId="{B1B47100-4434-42DD-B974-C3E443602B61}" type="pres">
      <dgm:prSet presAssocID="{94F3113F-DA77-45A6-8C5B-F0447D469BDD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906B099C-C22C-455F-9E13-91CCBC101A1B}" type="pres">
      <dgm:prSet presAssocID="{94F3113F-DA77-45A6-8C5B-F0447D469BDD}" presName="rootComposite" presStyleCnt="0"/>
      <dgm:spPr/>
      <dgm:t>
        <a:bodyPr/>
        <a:lstStyle/>
        <a:p>
          <a:endParaRPr lang="fr-FR"/>
        </a:p>
      </dgm:t>
    </dgm:pt>
    <dgm:pt modelId="{7F76CAB6-448C-4CEF-9228-96AC14F69A3B}" type="pres">
      <dgm:prSet presAssocID="{94F3113F-DA77-45A6-8C5B-F0447D469BDD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AF725A-2289-4B62-B93A-6F5A68379A09}" type="pres">
      <dgm:prSet presAssocID="{94F3113F-DA77-45A6-8C5B-F0447D469BDD}" presName="rootConnector" presStyleLbl="node4" presStyleIdx="8" presStyleCnt="12"/>
      <dgm:spPr/>
      <dgm:t>
        <a:bodyPr/>
        <a:lstStyle/>
        <a:p>
          <a:endParaRPr lang="fr-FR"/>
        </a:p>
      </dgm:t>
    </dgm:pt>
    <dgm:pt modelId="{BC8F4F56-D94E-4AAF-B752-7F16EFB39BA5}" type="pres">
      <dgm:prSet presAssocID="{94F3113F-DA77-45A6-8C5B-F0447D469BDD}" presName="hierChild4" presStyleCnt="0"/>
      <dgm:spPr/>
      <dgm:t>
        <a:bodyPr/>
        <a:lstStyle/>
        <a:p>
          <a:endParaRPr lang="fr-FR"/>
        </a:p>
      </dgm:t>
    </dgm:pt>
    <dgm:pt modelId="{A10215A4-FF06-4D36-8D69-21F86CE5D6C4}" type="pres">
      <dgm:prSet presAssocID="{94F3113F-DA77-45A6-8C5B-F0447D469BDD}" presName="hierChild5" presStyleCnt="0"/>
      <dgm:spPr/>
      <dgm:t>
        <a:bodyPr/>
        <a:lstStyle/>
        <a:p>
          <a:endParaRPr lang="fr-FR"/>
        </a:p>
      </dgm:t>
    </dgm:pt>
    <dgm:pt modelId="{54DA5E0D-C9FA-4A96-B170-1F020D1F96BF}" type="pres">
      <dgm:prSet presAssocID="{91C2D205-D7DD-4D0A-A3FE-9041AB07FD04}" presName="Name48" presStyleLbl="parChTrans1D4" presStyleIdx="9" presStyleCnt="12"/>
      <dgm:spPr/>
      <dgm:t>
        <a:bodyPr/>
        <a:lstStyle/>
        <a:p>
          <a:endParaRPr lang="fr-FR"/>
        </a:p>
      </dgm:t>
    </dgm:pt>
    <dgm:pt modelId="{5D4F24A8-AF8C-42F4-A682-B05B836B744C}" type="pres">
      <dgm:prSet presAssocID="{03D249F1-554F-4688-9CD0-D59B17DF9DAE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05E8C908-86DF-421E-A74F-999E7778FFFD}" type="pres">
      <dgm:prSet presAssocID="{03D249F1-554F-4688-9CD0-D59B17DF9DAE}" presName="rootComposite" presStyleCnt="0"/>
      <dgm:spPr/>
      <dgm:t>
        <a:bodyPr/>
        <a:lstStyle/>
        <a:p>
          <a:endParaRPr lang="fr-FR"/>
        </a:p>
      </dgm:t>
    </dgm:pt>
    <dgm:pt modelId="{15B68CF4-B852-44A3-9707-EC463F57B28B}" type="pres">
      <dgm:prSet presAssocID="{03D249F1-554F-4688-9CD0-D59B17DF9DAE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9146272-25EA-4B29-A77A-FBA0E4FCBB32}" type="pres">
      <dgm:prSet presAssocID="{03D249F1-554F-4688-9CD0-D59B17DF9DAE}" presName="rootConnector" presStyleLbl="node4" presStyleIdx="9" presStyleCnt="12"/>
      <dgm:spPr/>
      <dgm:t>
        <a:bodyPr/>
        <a:lstStyle/>
        <a:p>
          <a:endParaRPr lang="fr-FR"/>
        </a:p>
      </dgm:t>
    </dgm:pt>
    <dgm:pt modelId="{F87A92CC-DCD8-4EE5-86B0-797CC3334FB3}" type="pres">
      <dgm:prSet presAssocID="{03D249F1-554F-4688-9CD0-D59B17DF9DAE}" presName="hierChild4" presStyleCnt="0"/>
      <dgm:spPr/>
      <dgm:t>
        <a:bodyPr/>
        <a:lstStyle/>
        <a:p>
          <a:endParaRPr lang="fr-FR"/>
        </a:p>
      </dgm:t>
    </dgm:pt>
    <dgm:pt modelId="{1AE3DC72-1D10-41ED-A5D1-558AC49C35B1}" type="pres">
      <dgm:prSet presAssocID="{03D249F1-554F-4688-9CD0-D59B17DF9DAE}" presName="hierChild5" presStyleCnt="0"/>
      <dgm:spPr/>
      <dgm:t>
        <a:bodyPr/>
        <a:lstStyle/>
        <a:p>
          <a:endParaRPr lang="fr-FR"/>
        </a:p>
      </dgm:t>
    </dgm:pt>
    <dgm:pt modelId="{CB188AA9-5D70-4B91-AC34-37E742BCF5C6}" type="pres">
      <dgm:prSet presAssocID="{F7869ED6-4ABA-424F-830A-0CF6C7A27F6B}" presName="Name48" presStyleLbl="parChTrans1D4" presStyleIdx="10" presStyleCnt="12"/>
      <dgm:spPr/>
      <dgm:t>
        <a:bodyPr/>
        <a:lstStyle/>
        <a:p>
          <a:endParaRPr lang="fr-FR"/>
        </a:p>
      </dgm:t>
    </dgm:pt>
    <dgm:pt modelId="{1E39451D-A60B-4F56-8C52-08BB842405B5}" type="pres">
      <dgm:prSet presAssocID="{C2C781A4-5ED1-4387-A2FE-E7BEBE23BF3F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8836ACE0-975D-4D71-83F8-11D74649A2E2}" type="pres">
      <dgm:prSet presAssocID="{C2C781A4-5ED1-4387-A2FE-E7BEBE23BF3F}" presName="rootComposite" presStyleCnt="0"/>
      <dgm:spPr/>
      <dgm:t>
        <a:bodyPr/>
        <a:lstStyle/>
        <a:p>
          <a:endParaRPr lang="fr-FR"/>
        </a:p>
      </dgm:t>
    </dgm:pt>
    <dgm:pt modelId="{C5C28D77-7486-4D14-9A86-70AEFA516025}" type="pres">
      <dgm:prSet presAssocID="{C2C781A4-5ED1-4387-A2FE-E7BEBE23BF3F}" presName="rootText" presStyleLbl="node4" presStyleIdx="10" presStyleCnt="12" custLinFactX="19412" custLinFactNeighborX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D4F2EC-4C95-4B58-8209-31D81D5A85C4}" type="pres">
      <dgm:prSet presAssocID="{C2C781A4-5ED1-4387-A2FE-E7BEBE23BF3F}" presName="rootConnector" presStyleLbl="node4" presStyleIdx="10" presStyleCnt="12"/>
      <dgm:spPr/>
      <dgm:t>
        <a:bodyPr/>
        <a:lstStyle/>
        <a:p>
          <a:endParaRPr lang="fr-FR"/>
        </a:p>
      </dgm:t>
    </dgm:pt>
    <dgm:pt modelId="{43A7A508-B263-416F-B969-1F908DFD3DEA}" type="pres">
      <dgm:prSet presAssocID="{C2C781A4-5ED1-4387-A2FE-E7BEBE23BF3F}" presName="hierChild4" presStyleCnt="0"/>
      <dgm:spPr/>
      <dgm:t>
        <a:bodyPr/>
        <a:lstStyle/>
        <a:p>
          <a:endParaRPr lang="fr-FR"/>
        </a:p>
      </dgm:t>
    </dgm:pt>
    <dgm:pt modelId="{3A658C8D-A748-49A5-A82C-73BE93691FC8}" type="pres">
      <dgm:prSet presAssocID="{C2C781A4-5ED1-4387-A2FE-E7BEBE23BF3F}" presName="hierChild5" presStyleCnt="0"/>
      <dgm:spPr/>
      <dgm:t>
        <a:bodyPr/>
        <a:lstStyle/>
        <a:p>
          <a:endParaRPr lang="fr-FR"/>
        </a:p>
      </dgm:t>
    </dgm:pt>
    <dgm:pt modelId="{4526B5C4-255D-4073-AFEC-AE83BEE53286}" type="pres">
      <dgm:prSet presAssocID="{16F8E5FC-F397-40DA-AE17-999E6AE3321A}" presName="hierChild5" presStyleCnt="0"/>
      <dgm:spPr/>
      <dgm:t>
        <a:bodyPr/>
        <a:lstStyle/>
        <a:p>
          <a:endParaRPr lang="fr-FR"/>
        </a:p>
      </dgm:t>
    </dgm:pt>
    <dgm:pt modelId="{69C69F67-88AA-49CB-A44E-B21B6C2246B3}" type="pres">
      <dgm:prSet presAssocID="{36915E7A-1F7D-48A3-9FC6-66C6ACE8AC14}" presName="hierChild5" presStyleCnt="0"/>
      <dgm:spPr/>
      <dgm:t>
        <a:bodyPr/>
        <a:lstStyle/>
        <a:p>
          <a:endParaRPr lang="fr-FR"/>
        </a:p>
      </dgm:t>
    </dgm:pt>
    <dgm:pt modelId="{0711E3CA-22EA-4BBE-8E80-2F15B7581800}" type="pres">
      <dgm:prSet presAssocID="{5F6141D2-75E1-48EA-9CAD-B02AB544CAA1}" presName="Name111" presStyleLbl="parChTrans1D3" presStyleIdx="4" presStyleCnt="10"/>
      <dgm:spPr/>
      <dgm:t>
        <a:bodyPr/>
        <a:lstStyle/>
        <a:p>
          <a:endParaRPr lang="fr-FR"/>
        </a:p>
      </dgm:t>
    </dgm:pt>
    <dgm:pt modelId="{9B94B267-F06A-47C4-A674-D10F249FD496}" type="pres">
      <dgm:prSet presAssocID="{F955D611-C888-4DD5-A7F3-3696FED08BD3}" presName="hierRoot3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0911DF3B-2E90-4AA2-AB8C-7CC4E7DFA3BF}" type="pres">
      <dgm:prSet presAssocID="{F955D611-C888-4DD5-A7F3-3696FED08BD3}" presName="rootComposite3" presStyleCnt="0"/>
      <dgm:spPr/>
      <dgm:t>
        <a:bodyPr/>
        <a:lstStyle/>
        <a:p>
          <a:endParaRPr lang="fr-FR"/>
        </a:p>
      </dgm:t>
    </dgm:pt>
    <dgm:pt modelId="{1D75145B-D232-426D-BDE1-59DB910233C9}" type="pres">
      <dgm:prSet presAssocID="{F955D611-C888-4DD5-A7F3-3696FED08BD3}" presName="rootText3" presStyleLbl="asst2" presStyleIdx="0" presStyleCnt="2" custScaleY="964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742E8F-334F-4CC6-92EF-8DD61CA9236E}" type="pres">
      <dgm:prSet presAssocID="{F955D611-C888-4DD5-A7F3-3696FED08BD3}" presName="rootConnector3" presStyleLbl="asst2" presStyleIdx="0" presStyleCnt="2"/>
      <dgm:spPr/>
      <dgm:t>
        <a:bodyPr/>
        <a:lstStyle/>
        <a:p>
          <a:endParaRPr lang="fr-FR"/>
        </a:p>
      </dgm:t>
    </dgm:pt>
    <dgm:pt modelId="{DE74E41A-3EA1-4FF7-897D-D696E2581AB7}" type="pres">
      <dgm:prSet presAssocID="{F955D611-C888-4DD5-A7F3-3696FED08BD3}" presName="hierChild6" presStyleCnt="0"/>
      <dgm:spPr/>
      <dgm:t>
        <a:bodyPr/>
        <a:lstStyle/>
        <a:p>
          <a:endParaRPr lang="fr-FR"/>
        </a:p>
      </dgm:t>
    </dgm:pt>
    <dgm:pt modelId="{BB400F5C-F8FE-438C-B1B1-88894B9A2CA3}" type="pres">
      <dgm:prSet presAssocID="{F955D611-C888-4DD5-A7F3-3696FED08BD3}" presName="hierChild7" presStyleCnt="0"/>
      <dgm:spPr/>
      <dgm:t>
        <a:bodyPr/>
        <a:lstStyle/>
        <a:p>
          <a:endParaRPr lang="fr-FR"/>
        </a:p>
      </dgm:t>
    </dgm:pt>
    <dgm:pt modelId="{4ACC927D-80B4-46D8-AA08-4255DCD5ED80}" type="pres">
      <dgm:prSet presAssocID="{8F4F0D21-77A9-4498-9C7C-F6C03E320E18}" presName="Name111" presStyleLbl="parChTrans1D3" presStyleIdx="5" presStyleCnt="10"/>
      <dgm:spPr/>
      <dgm:t>
        <a:bodyPr/>
        <a:lstStyle/>
        <a:p>
          <a:endParaRPr lang="fr-FR"/>
        </a:p>
      </dgm:t>
    </dgm:pt>
    <dgm:pt modelId="{6CE178EC-B39D-489D-BA47-21597A1E23A9}" type="pres">
      <dgm:prSet presAssocID="{EE3733E9-D83C-4A25-A81B-C933BBE7E727}" presName="hierRoot3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936E6862-D77F-4E2B-A369-A267F01DB245}" type="pres">
      <dgm:prSet presAssocID="{EE3733E9-D83C-4A25-A81B-C933BBE7E727}" presName="rootComposite3" presStyleCnt="0"/>
      <dgm:spPr/>
      <dgm:t>
        <a:bodyPr/>
        <a:lstStyle/>
        <a:p>
          <a:endParaRPr lang="fr-FR"/>
        </a:p>
      </dgm:t>
    </dgm:pt>
    <dgm:pt modelId="{432A623A-2235-4202-BD36-D73F9600EB43}" type="pres">
      <dgm:prSet presAssocID="{EE3733E9-D83C-4A25-A81B-C933BBE7E727}" presName="rootText3" presStyleLbl="asst2" presStyleIdx="1" presStyleCnt="2" custScaleX="996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54C1E10-CB28-48CE-B20C-F90D88FC5182}" type="pres">
      <dgm:prSet presAssocID="{EE3733E9-D83C-4A25-A81B-C933BBE7E727}" presName="rootConnector3" presStyleLbl="asst2" presStyleIdx="1" presStyleCnt="2"/>
      <dgm:spPr/>
      <dgm:t>
        <a:bodyPr/>
        <a:lstStyle/>
        <a:p>
          <a:endParaRPr lang="fr-FR"/>
        </a:p>
      </dgm:t>
    </dgm:pt>
    <dgm:pt modelId="{BA33A259-318A-4FED-90C4-565BCC7F41C0}" type="pres">
      <dgm:prSet presAssocID="{EE3733E9-D83C-4A25-A81B-C933BBE7E727}" presName="hierChild6" presStyleCnt="0"/>
      <dgm:spPr/>
      <dgm:t>
        <a:bodyPr/>
        <a:lstStyle/>
        <a:p>
          <a:endParaRPr lang="fr-FR"/>
        </a:p>
      </dgm:t>
    </dgm:pt>
    <dgm:pt modelId="{12F80C33-2A9C-4C06-9165-DAE0560A0B03}" type="pres">
      <dgm:prSet presAssocID="{8100FBC5-FF5D-4D97-AAA6-C90A6BA2FB66}" presName="Name37" presStyleLbl="parChTrans1D4" presStyleIdx="11" presStyleCnt="12"/>
      <dgm:spPr/>
      <dgm:t>
        <a:bodyPr/>
        <a:lstStyle/>
        <a:p>
          <a:endParaRPr lang="fr-FR"/>
        </a:p>
      </dgm:t>
    </dgm:pt>
    <dgm:pt modelId="{3B4D612D-C5C4-4FFC-93D7-02157BE2A721}" type="pres">
      <dgm:prSet presAssocID="{A9EF7FF2-65D2-4461-A71F-886D64262DD8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B662814C-5633-4014-97B9-8DD0E43B7C57}" type="pres">
      <dgm:prSet presAssocID="{A9EF7FF2-65D2-4461-A71F-886D64262DD8}" presName="rootComposite" presStyleCnt="0"/>
      <dgm:spPr/>
      <dgm:t>
        <a:bodyPr/>
        <a:lstStyle/>
        <a:p>
          <a:endParaRPr lang="fr-FR"/>
        </a:p>
      </dgm:t>
    </dgm:pt>
    <dgm:pt modelId="{8EC50AA6-3312-4671-87F6-DE738A36B78D}" type="pres">
      <dgm:prSet presAssocID="{A9EF7FF2-65D2-4461-A71F-886D64262DD8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5D050B-E394-4DEB-A43E-59E552353773}" type="pres">
      <dgm:prSet presAssocID="{A9EF7FF2-65D2-4461-A71F-886D64262DD8}" presName="rootConnector" presStyleLbl="node4" presStyleIdx="11" presStyleCnt="12"/>
      <dgm:spPr/>
      <dgm:t>
        <a:bodyPr/>
        <a:lstStyle/>
        <a:p>
          <a:endParaRPr lang="fr-FR"/>
        </a:p>
      </dgm:t>
    </dgm:pt>
    <dgm:pt modelId="{0009A8C0-889A-4ED1-95A5-FAAD65E324A1}" type="pres">
      <dgm:prSet presAssocID="{A9EF7FF2-65D2-4461-A71F-886D64262DD8}" presName="hierChild4" presStyleCnt="0"/>
      <dgm:spPr/>
      <dgm:t>
        <a:bodyPr/>
        <a:lstStyle/>
        <a:p>
          <a:endParaRPr lang="fr-FR"/>
        </a:p>
      </dgm:t>
    </dgm:pt>
    <dgm:pt modelId="{B687C3F8-292B-4FE0-91F3-6658DEB93346}" type="pres">
      <dgm:prSet presAssocID="{A9EF7FF2-65D2-4461-A71F-886D64262DD8}" presName="hierChild5" presStyleCnt="0"/>
      <dgm:spPr/>
      <dgm:t>
        <a:bodyPr/>
        <a:lstStyle/>
        <a:p>
          <a:endParaRPr lang="fr-FR"/>
        </a:p>
      </dgm:t>
    </dgm:pt>
    <dgm:pt modelId="{4D5F006D-AEC9-4411-81E5-BDFDDD96D909}" type="pres">
      <dgm:prSet presAssocID="{EE3733E9-D83C-4A25-A81B-C933BBE7E727}" presName="hierChild7" presStyleCnt="0"/>
      <dgm:spPr/>
      <dgm:t>
        <a:bodyPr/>
        <a:lstStyle/>
        <a:p>
          <a:endParaRPr lang="fr-FR"/>
        </a:p>
      </dgm:t>
    </dgm:pt>
    <dgm:pt modelId="{13A01062-0EC9-4153-8EC3-CBC7CDF3A0F0}" type="pres">
      <dgm:prSet presAssocID="{4105B17C-AC9F-4DD6-A04B-2F8E5D3374F9}" presName="Name37" presStyleLbl="parChTrans1D2" presStyleIdx="1" presStyleCnt="5" custSzY="188469"/>
      <dgm:spPr/>
      <dgm:t>
        <a:bodyPr/>
        <a:lstStyle/>
        <a:p>
          <a:endParaRPr lang="fr-FR"/>
        </a:p>
      </dgm:t>
    </dgm:pt>
    <dgm:pt modelId="{E34E2CA4-B604-43E7-B1A3-D798E8A679FF}" type="pres">
      <dgm:prSet presAssocID="{D3251C99-B9A0-4B1E-8AED-45B6DF5E639B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0D2CFA52-65DC-46E9-A8F7-BB7DF97B93F6}" type="pres">
      <dgm:prSet presAssocID="{D3251C99-B9A0-4B1E-8AED-45B6DF5E639B}" presName="rootComposite" presStyleCnt="0"/>
      <dgm:spPr/>
      <dgm:t>
        <a:bodyPr/>
        <a:lstStyle/>
        <a:p>
          <a:endParaRPr lang="fr-FR"/>
        </a:p>
      </dgm:t>
    </dgm:pt>
    <dgm:pt modelId="{0404EE32-1D7C-4356-9B66-9A4D4593CAAD}" type="pres">
      <dgm:prSet presAssocID="{D3251C99-B9A0-4B1E-8AED-45B6DF5E639B}" presName="rootText" presStyleLbl="node2" presStyleIdx="1" presStyleCnt="5" custScaleY="1135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FBD255-4F0B-4F08-BD0E-801E36BE7248}" type="pres">
      <dgm:prSet presAssocID="{D3251C99-B9A0-4B1E-8AED-45B6DF5E639B}" presName="rootConnector" presStyleLbl="node2" presStyleIdx="1" presStyleCnt="5"/>
      <dgm:spPr/>
      <dgm:t>
        <a:bodyPr/>
        <a:lstStyle/>
        <a:p>
          <a:endParaRPr lang="fr-FR"/>
        </a:p>
      </dgm:t>
    </dgm:pt>
    <dgm:pt modelId="{643071E4-BCCF-4785-8AEB-182CB362B706}" type="pres">
      <dgm:prSet presAssocID="{D3251C99-B9A0-4B1E-8AED-45B6DF5E639B}" presName="hierChild4" presStyleCnt="0"/>
      <dgm:spPr/>
      <dgm:t>
        <a:bodyPr/>
        <a:lstStyle/>
        <a:p>
          <a:endParaRPr lang="fr-FR"/>
        </a:p>
      </dgm:t>
    </dgm:pt>
    <dgm:pt modelId="{AE981822-1BAB-4F2C-B538-6DC9F1EABCA6}" type="pres">
      <dgm:prSet presAssocID="{E3359CCC-C856-4A3F-82F5-4F91B7792D31}" presName="Name37" presStyleLbl="parChTrans1D3" presStyleIdx="6" presStyleCnt="10"/>
      <dgm:spPr/>
      <dgm:t>
        <a:bodyPr/>
        <a:lstStyle/>
        <a:p>
          <a:endParaRPr lang="fr-FR"/>
        </a:p>
      </dgm:t>
    </dgm:pt>
    <dgm:pt modelId="{BA053C41-A3FA-4F87-B537-B67A3A03E2E7}" type="pres">
      <dgm:prSet presAssocID="{02424049-9C6C-424B-BBD7-8E49DC7BF33F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3AA9D399-4016-40AA-9A5B-EE1CBBC64948}" type="pres">
      <dgm:prSet presAssocID="{02424049-9C6C-424B-BBD7-8E49DC7BF33F}" presName="rootComposite" presStyleCnt="0"/>
      <dgm:spPr/>
      <dgm:t>
        <a:bodyPr/>
        <a:lstStyle/>
        <a:p>
          <a:endParaRPr lang="fr-FR"/>
        </a:p>
      </dgm:t>
    </dgm:pt>
    <dgm:pt modelId="{B86FC729-4850-4D40-BC06-2CED1F510AD2}" type="pres">
      <dgm:prSet presAssocID="{02424049-9C6C-424B-BBD7-8E49DC7BF33F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4AAD5A-D730-45EF-BC91-C7755729ADBD}" type="pres">
      <dgm:prSet presAssocID="{02424049-9C6C-424B-BBD7-8E49DC7BF33F}" presName="rootConnector" presStyleLbl="node3" presStyleIdx="4" presStyleCnt="8"/>
      <dgm:spPr/>
      <dgm:t>
        <a:bodyPr/>
        <a:lstStyle/>
        <a:p>
          <a:endParaRPr lang="fr-FR"/>
        </a:p>
      </dgm:t>
    </dgm:pt>
    <dgm:pt modelId="{4ACFC618-9202-4065-ABF4-BEDA36F42209}" type="pres">
      <dgm:prSet presAssocID="{02424049-9C6C-424B-BBD7-8E49DC7BF33F}" presName="hierChild4" presStyleCnt="0"/>
      <dgm:spPr/>
      <dgm:t>
        <a:bodyPr/>
        <a:lstStyle/>
        <a:p>
          <a:endParaRPr lang="fr-FR"/>
        </a:p>
      </dgm:t>
    </dgm:pt>
    <dgm:pt modelId="{993145CA-5083-4A54-BC5A-16863D646DD5}" type="pres">
      <dgm:prSet presAssocID="{02424049-9C6C-424B-BBD7-8E49DC7BF33F}" presName="hierChild5" presStyleCnt="0"/>
      <dgm:spPr/>
      <dgm:t>
        <a:bodyPr/>
        <a:lstStyle/>
        <a:p>
          <a:endParaRPr lang="fr-FR"/>
        </a:p>
      </dgm:t>
    </dgm:pt>
    <dgm:pt modelId="{1B6082F6-3B16-44BC-9602-763F49135B71}" type="pres">
      <dgm:prSet presAssocID="{DDA0DF9C-2EE0-4948-9C47-46D901CA68C9}" presName="Name37" presStyleLbl="parChTrans1D3" presStyleIdx="7" presStyleCnt="10"/>
      <dgm:spPr/>
      <dgm:t>
        <a:bodyPr/>
        <a:lstStyle/>
        <a:p>
          <a:endParaRPr lang="fr-FR"/>
        </a:p>
      </dgm:t>
    </dgm:pt>
    <dgm:pt modelId="{99393756-768B-4AA3-B91E-CE5FD1387C4F}" type="pres">
      <dgm:prSet presAssocID="{A95C9397-CFFF-4580-987F-EB8A4CAF5AEA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0C937CFB-32B0-475D-9C8B-1DAE6B877590}" type="pres">
      <dgm:prSet presAssocID="{A95C9397-CFFF-4580-987F-EB8A4CAF5AEA}" presName="rootComposite" presStyleCnt="0"/>
      <dgm:spPr/>
      <dgm:t>
        <a:bodyPr/>
        <a:lstStyle/>
        <a:p>
          <a:endParaRPr lang="fr-FR"/>
        </a:p>
      </dgm:t>
    </dgm:pt>
    <dgm:pt modelId="{C940698D-F245-49E6-8F03-3CF2BD253468}" type="pres">
      <dgm:prSet presAssocID="{A95C9397-CFFF-4580-987F-EB8A4CAF5AEA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2DC7715-5187-4005-8A5C-9341DA8BA4AF}" type="pres">
      <dgm:prSet presAssocID="{A95C9397-CFFF-4580-987F-EB8A4CAF5AEA}" presName="rootConnector" presStyleLbl="node3" presStyleIdx="5" presStyleCnt="8"/>
      <dgm:spPr/>
      <dgm:t>
        <a:bodyPr/>
        <a:lstStyle/>
        <a:p>
          <a:endParaRPr lang="fr-FR"/>
        </a:p>
      </dgm:t>
    </dgm:pt>
    <dgm:pt modelId="{7FB5C049-DB06-4EAD-BF37-22E7377585D9}" type="pres">
      <dgm:prSet presAssocID="{A95C9397-CFFF-4580-987F-EB8A4CAF5AEA}" presName="hierChild4" presStyleCnt="0"/>
      <dgm:spPr/>
      <dgm:t>
        <a:bodyPr/>
        <a:lstStyle/>
        <a:p>
          <a:endParaRPr lang="fr-FR"/>
        </a:p>
      </dgm:t>
    </dgm:pt>
    <dgm:pt modelId="{2BEB4999-B061-4D9A-9C37-8A4274E92797}" type="pres">
      <dgm:prSet presAssocID="{A95C9397-CFFF-4580-987F-EB8A4CAF5AEA}" presName="hierChild5" presStyleCnt="0"/>
      <dgm:spPr/>
      <dgm:t>
        <a:bodyPr/>
        <a:lstStyle/>
        <a:p>
          <a:endParaRPr lang="fr-FR"/>
        </a:p>
      </dgm:t>
    </dgm:pt>
    <dgm:pt modelId="{53DB2BCB-7DD2-424D-A182-C0D35F9677CB}" type="pres">
      <dgm:prSet presAssocID="{4EC4668A-3ACE-4916-AEB8-91645999D1BB}" presName="Name37" presStyleLbl="parChTrans1D3" presStyleIdx="8" presStyleCnt="10"/>
      <dgm:spPr/>
      <dgm:t>
        <a:bodyPr/>
        <a:lstStyle/>
        <a:p>
          <a:endParaRPr lang="fr-FR"/>
        </a:p>
      </dgm:t>
    </dgm:pt>
    <dgm:pt modelId="{7BC594F4-077D-4F41-91B0-F81B505DFD50}" type="pres">
      <dgm:prSet presAssocID="{F89868F2-359F-4148-8927-6819EE40095D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8AA08E9A-2B12-4C56-B32B-057AF2C17730}" type="pres">
      <dgm:prSet presAssocID="{F89868F2-359F-4148-8927-6819EE40095D}" presName="rootComposite" presStyleCnt="0"/>
      <dgm:spPr/>
      <dgm:t>
        <a:bodyPr/>
        <a:lstStyle/>
        <a:p>
          <a:endParaRPr lang="fr-FR"/>
        </a:p>
      </dgm:t>
    </dgm:pt>
    <dgm:pt modelId="{3AEA70D7-A4FA-45F5-BEB9-3F46B1F46A5F}" type="pres">
      <dgm:prSet presAssocID="{F89868F2-359F-4148-8927-6819EE40095D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AAC83D-0AC0-4F75-B309-CD629A52BBB9}" type="pres">
      <dgm:prSet presAssocID="{F89868F2-359F-4148-8927-6819EE40095D}" presName="rootConnector" presStyleLbl="node3" presStyleIdx="6" presStyleCnt="8"/>
      <dgm:spPr/>
      <dgm:t>
        <a:bodyPr/>
        <a:lstStyle/>
        <a:p>
          <a:endParaRPr lang="fr-FR"/>
        </a:p>
      </dgm:t>
    </dgm:pt>
    <dgm:pt modelId="{9B11CB0A-D236-4B71-BCD1-E70CEC7A9337}" type="pres">
      <dgm:prSet presAssocID="{F89868F2-359F-4148-8927-6819EE40095D}" presName="hierChild4" presStyleCnt="0"/>
      <dgm:spPr/>
      <dgm:t>
        <a:bodyPr/>
        <a:lstStyle/>
        <a:p>
          <a:endParaRPr lang="fr-FR"/>
        </a:p>
      </dgm:t>
    </dgm:pt>
    <dgm:pt modelId="{EAA60261-0325-4A47-BA11-636A3CFABDA4}" type="pres">
      <dgm:prSet presAssocID="{F89868F2-359F-4148-8927-6819EE40095D}" presName="hierChild5" presStyleCnt="0"/>
      <dgm:spPr/>
      <dgm:t>
        <a:bodyPr/>
        <a:lstStyle/>
        <a:p>
          <a:endParaRPr lang="fr-FR"/>
        </a:p>
      </dgm:t>
    </dgm:pt>
    <dgm:pt modelId="{B611D09F-E902-4185-99E3-2F3D0C96A7AD}" type="pres">
      <dgm:prSet presAssocID="{D3251C99-B9A0-4B1E-8AED-45B6DF5E639B}" presName="hierChild5" presStyleCnt="0"/>
      <dgm:spPr/>
      <dgm:t>
        <a:bodyPr/>
        <a:lstStyle/>
        <a:p>
          <a:endParaRPr lang="fr-FR"/>
        </a:p>
      </dgm:t>
    </dgm:pt>
    <dgm:pt modelId="{171D9B94-2876-430E-B316-6CB3DFD9C34E}" type="pres">
      <dgm:prSet presAssocID="{7AE08BEA-C319-4963-9486-7EB34E9C86AF}" presName="Name37" presStyleLbl="parChTrans1D2" presStyleIdx="2" presStyleCnt="5" custSzY="188469"/>
      <dgm:spPr/>
      <dgm:t>
        <a:bodyPr/>
        <a:lstStyle/>
        <a:p>
          <a:endParaRPr lang="fr-FR"/>
        </a:p>
      </dgm:t>
    </dgm:pt>
    <dgm:pt modelId="{D9848B5C-F53D-49C2-A685-80AA6700E5B1}" type="pres">
      <dgm:prSet presAssocID="{4829C344-FE86-4C26-88B0-DFF09D1E26BD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83B65B18-D22D-415D-8F43-34FE770C517E}" type="pres">
      <dgm:prSet presAssocID="{4829C344-FE86-4C26-88B0-DFF09D1E26BD}" presName="rootComposite" presStyleCnt="0"/>
      <dgm:spPr/>
      <dgm:t>
        <a:bodyPr/>
        <a:lstStyle/>
        <a:p>
          <a:endParaRPr lang="fr-FR"/>
        </a:p>
      </dgm:t>
    </dgm:pt>
    <dgm:pt modelId="{046AFF8F-741E-496E-ABCA-F7127AF9A1C9}" type="pres">
      <dgm:prSet presAssocID="{4829C344-FE86-4C26-88B0-DFF09D1E26BD}" presName="rootText" presStyleLbl="node2" presStyleIdx="2" presStyleCnt="5" custScaleY="1135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48C69DE-154D-42FA-853B-6ABB0197A8A7}" type="pres">
      <dgm:prSet presAssocID="{4829C344-FE86-4C26-88B0-DFF09D1E2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1B53657A-0848-4774-B85C-651F1833D493}" type="pres">
      <dgm:prSet presAssocID="{4829C344-FE86-4C26-88B0-DFF09D1E26BD}" presName="hierChild4" presStyleCnt="0"/>
      <dgm:spPr/>
      <dgm:t>
        <a:bodyPr/>
        <a:lstStyle/>
        <a:p>
          <a:endParaRPr lang="fr-FR"/>
        </a:p>
      </dgm:t>
    </dgm:pt>
    <dgm:pt modelId="{45E2E10A-563C-49B8-B66C-25839E1D46E5}" type="pres">
      <dgm:prSet presAssocID="{4829C344-FE86-4C26-88B0-DFF09D1E26BD}" presName="hierChild5" presStyleCnt="0"/>
      <dgm:spPr/>
      <dgm:t>
        <a:bodyPr/>
        <a:lstStyle/>
        <a:p>
          <a:endParaRPr lang="fr-FR"/>
        </a:p>
      </dgm:t>
    </dgm:pt>
    <dgm:pt modelId="{678920D9-34F8-47C6-8FF0-5DEC9A9238F6}" type="pres">
      <dgm:prSet presAssocID="{F9B530D0-081C-4206-ACD5-8A23934268CF}" presName="Name37" presStyleLbl="parChTrans1D2" presStyleIdx="3" presStyleCnt="5" custSzY="188469"/>
      <dgm:spPr/>
      <dgm:t>
        <a:bodyPr/>
        <a:lstStyle/>
        <a:p>
          <a:endParaRPr lang="fr-FR"/>
        </a:p>
      </dgm:t>
    </dgm:pt>
    <dgm:pt modelId="{08E5C011-DBB6-4B77-809C-1733C56BAC00}" type="pres">
      <dgm:prSet presAssocID="{11E03E88-0F6C-4117-800D-6CC120757E43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4BB03970-E70D-4128-9A3E-CE3542BDEEC8}" type="pres">
      <dgm:prSet presAssocID="{11E03E88-0F6C-4117-800D-6CC120757E43}" presName="rootComposite" presStyleCnt="0"/>
      <dgm:spPr/>
      <dgm:t>
        <a:bodyPr/>
        <a:lstStyle/>
        <a:p>
          <a:endParaRPr lang="fr-FR"/>
        </a:p>
      </dgm:t>
    </dgm:pt>
    <dgm:pt modelId="{70EC1640-D9C6-42D0-8E5A-23C48ED69B76}" type="pres">
      <dgm:prSet presAssocID="{11E03E88-0F6C-4117-800D-6CC120757E43}" presName="rootText" presStyleLbl="node2" presStyleIdx="3" presStyleCnt="5" custScaleY="1135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4F88413-8671-4C1B-B5F8-49EE5BCEC1B7}" type="pres">
      <dgm:prSet presAssocID="{11E03E88-0F6C-4117-800D-6CC120757E43}" presName="rootConnector" presStyleLbl="node2" presStyleIdx="3" presStyleCnt="5"/>
      <dgm:spPr/>
      <dgm:t>
        <a:bodyPr/>
        <a:lstStyle/>
        <a:p>
          <a:endParaRPr lang="fr-FR"/>
        </a:p>
      </dgm:t>
    </dgm:pt>
    <dgm:pt modelId="{5D6AB3B7-C583-4BFA-B6C4-F1792A609CB2}" type="pres">
      <dgm:prSet presAssocID="{11E03E88-0F6C-4117-800D-6CC120757E43}" presName="hierChild4" presStyleCnt="0"/>
      <dgm:spPr/>
      <dgm:t>
        <a:bodyPr/>
        <a:lstStyle/>
        <a:p>
          <a:endParaRPr lang="fr-FR"/>
        </a:p>
      </dgm:t>
    </dgm:pt>
    <dgm:pt modelId="{CBB65824-52BC-45BC-B2D1-7D42C55AC189}" type="pres">
      <dgm:prSet presAssocID="{11E03E88-0F6C-4117-800D-6CC120757E43}" presName="hierChild5" presStyleCnt="0"/>
      <dgm:spPr/>
      <dgm:t>
        <a:bodyPr/>
        <a:lstStyle/>
        <a:p>
          <a:endParaRPr lang="fr-FR"/>
        </a:p>
      </dgm:t>
    </dgm:pt>
    <dgm:pt modelId="{61642345-135A-4D3A-A60D-43E96862387B}" type="pres">
      <dgm:prSet presAssocID="{A2047942-679C-458E-A6B2-62DE46C15B3E}" presName="Name37" presStyleLbl="parChTrans1D2" presStyleIdx="4" presStyleCnt="5" custSzY="188469"/>
      <dgm:spPr/>
      <dgm:t>
        <a:bodyPr/>
        <a:lstStyle/>
        <a:p>
          <a:endParaRPr lang="fr-FR"/>
        </a:p>
      </dgm:t>
    </dgm:pt>
    <dgm:pt modelId="{1F514BBC-5AB6-4E57-9081-A4FEC546E91F}" type="pres">
      <dgm:prSet presAssocID="{5E8CDE58-E390-4BF1-B787-A0F376AEC8AC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47E3C08B-E5AE-42A2-9CD2-6C1B75C39225}" type="pres">
      <dgm:prSet presAssocID="{5E8CDE58-E390-4BF1-B787-A0F376AEC8AC}" presName="rootComposite" presStyleCnt="0"/>
      <dgm:spPr/>
      <dgm:t>
        <a:bodyPr/>
        <a:lstStyle/>
        <a:p>
          <a:endParaRPr lang="fr-FR"/>
        </a:p>
      </dgm:t>
    </dgm:pt>
    <dgm:pt modelId="{EA20734F-DCCF-4A21-9791-A624F575C0F1}" type="pres">
      <dgm:prSet presAssocID="{5E8CDE58-E390-4BF1-B787-A0F376AEC8AC}" presName="rootText" presStyleLbl="node2" presStyleIdx="4" presStyleCnt="5" custScaleY="1135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C6FBAB-67FF-44F4-928F-BC964A54A8F6}" type="pres">
      <dgm:prSet presAssocID="{5E8CDE58-E390-4BF1-B787-A0F376AEC8AC}" presName="rootConnector" presStyleLbl="node2" presStyleIdx="4" presStyleCnt="5"/>
      <dgm:spPr/>
      <dgm:t>
        <a:bodyPr/>
        <a:lstStyle/>
        <a:p>
          <a:endParaRPr lang="fr-FR"/>
        </a:p>
      </dgm:t>
    </dgm:pt>
    <dgm:pt modelId="{FFF92DD8-E44F-42DB-BA81-B7C3F98F7C57}" type="pres">
      <dgm:prSet presAssocID="{5E8CDE58-E390-4BF1-B787-A0F376AEC8AC}" presName="hierChild4" presStyleCnt="0"/>
      <dgm:spPr/>
      <dgm:t>
        <a:bodyPr/>
        <a:lstStyle/>
        <a:p>
          <a:endParaRPr lang="fr-FR"/>
        </a:p>
      </dgm:t>
    </dgm:pt>
    <dgm:pt modelId="{BDFE0419-5CBB-4180-952A-71E40D4849AE}" type="pres">
      <dgm:prSet presAssocID="{8B5399DF-80A1-466A-AE47-571B06DE2FFF}" presName="Name37" presStyleLbl="parChTrans1D3" presStyleIdx="9" presStyleCnt="10"/>
      <dgm:spPr/>
      <dgm:t>
        <a:bodyPr/>
        <a:lstStyle/>
        <a:p>
          <a:endParaRPr lang="fr-FR"/>
        </a:p>
      </dgm:t>
    </dgm:pt>
    <dgm:pt modelId="{73F9C453-E711-4367-BCA9-35640F4A67D6}" type="pres">
      <dgm:prSet presAssocID="{CD6606CE-3A15-4950-BB10-201E7A22BE20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55E46350-EBE4-4C88-8563-D1D69B616715}" type="pres">
      <dgm:prSet presAssocID="{CD6606CE-3A15-4950-BB10-201E7A22BE20}" presName="rootComposite" presStyleCnt="0"/>
      <dgm:spPr/>
      <dgm:t>
        <a:bodyPr/>
        <a:lstStyle/>
        <a:p>
          <a:endParaRPr lang="fr-FR"/>
        </a:p>
      </dgm:t>
    </dgm:pt>
    <dgm:pt modelId="{6D40F0D2-A67F-44DD-8AAC-1702A16ECED5}" type="pres">
      <dgm:prSet presAssocID="{CD6606CE-3A15-4950-BB10-201E7A22BE20}" presName="rootText" presStyleLbl="node3" presStyleIdx="7" presStyleCnt="8" custScaleY="32134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D99DCF-3493-461F-82A2-821808E68A88}" type="pres">
      <dgm:prSet presAssocID="{CD6606CE-3A15-4950-BB10-201E7A22BE20}" presName="rootConnector" presStyleLbl="node3" presStyleIdx="7" presStyleCnt="8"/>
      <dgm:spPr/>
      <dgm:t>
        <a:bodyPr/>
        <a:lstStyle/>
        <a:p>
          <a:endParaRPr lang="fr-FR"/>
        </a:p>
      </dgm:t>
    </dgm:pt>
    <dgm:pt modelId="{6914C2BC-BD06-42B4-A2F3-596BA14177C2}" type="pres">
      <dgm:prSet presAssocID="{CD6606CE-3A15-4950-BB10-201E7A22BE20}" presName="hierChild4" presStyleCnt="0"/>
      <dgm:spPr/>
      <dgm:t>
        <a:bodyPr/>
        <a:lstStyle/>
        <a:p>
          <a:endParaRPr lang="fr-FR"/>
        </a:p>
      </dgm:t>
    </dgm:pt>
    <dgm:pt modelId="{F947CDA5-683C-4711-922F-A7DF7010FE69}" type="pres">
      <dgm:prSet presAssocID="{CD6606CE-3A15-4950-BB10-201E7A22BE20}" presName="hierChild5" presStyleCnt="0"/>
      <dgm:spPr/>
      <dgm:t>
        <a:bodyPr/>
        <a:lstStyle/>
        <a:p>
          <a:endParaRPr lang="fr-FR"/>
        </a:p>
      </dgm:t>
    </dgm:pt>
    <dgm:pt modelId="{B45A2AC2-1158-46A9-AF7F-EA0D470132F5}" type="pres">
      <dgm:prSet presAssocID="{5E8CDE58-E390-4BF1-B787-A0F376AEC8AC}" presName="hierChild5" presStyleCnt="0"/>
      <dgm:spPr/>
      <dgm:t>
        <a:bodyPr/>
        <a:lstStyle/>
        <a:p>
          <a:endParaRPr lang="fr-FR"/>
        </a:p>
      </dgm:t>
    </dgm:pt>
    <dgm:pt modelId="{90E641DC-94C7-4D43-B046-C02467BA50B9}" type="pres">
      <dgm:prSet presAssocID="{1BF7CDC4-1AAA-4EC0-A99D-9FB190EEC1D6}" presName="hierChild3" presStyleCnt="0"/>
      <dgm:spPr/>
      <dgm:t>
        <a:bodyPr/>
        <a:lstStyle/>
        <a:p>
          <a:endParaRPr lang="fr-FR"/>
        </a:p>
      </dgm:t>
    </dgm:pt>
    <dgm:pt modelId="{B6D3052C-AA3D-489A-83A1-7F84A29E0A53}" type="pres">
      <dgm:prSet presAssocID="{8E562242-EB26-4A5C-8A5D-30B2DE966174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BE1D27FA-E89F-4927-9CEA-992B595CC45E}" type="pres">
      <dgm:prSet presAssocID="{8E562242-EB26-4A5C-8A5D-30B2DE966174}" presName="rootComposite1" presStyleCnt="0"/>
      <dgm:spPr/>
      <dgm:t>
        <a:bodyPr/>
        <a:lstStyle/>
        <a:p>
          <a:endParaRPr lang="fr-FR"/>
        </a:p>
      </dgm:t>
    </dgm:pt>
    <dgm:pt modelId="{0C944259-9D4A-41B8-9275-C71B49DB95D7}" type="pres">
      <dgm:prSet presAssocID="{8E562242-EB26-4A5C-8A5D-30B2DE966174}" presName="rootText1" presStyleLbl="node0" presStyleIdx="1" presStyleCnt="3" custScaleY="115916" custLinFactX="3071" custLinFactY="400000" custLinFactNeighborX="100000" custLinFactNeighborY="424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BBE016-A824-423E-8957-03CB1B05D977}" type="pres">
      <dgm:prSet presAssocID="{8E562242-EB26-4A5C-8A5D-30B2DE966174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650F9F8-A250-45FD-9782-86F6BD9006A8}" type="pres">
      <dgm:prSet presAssocID="{8E562242-EB26-4A5C-8A5D-30B2DE966174}" presName="hierChild2" presStyleCnt="0"/>
      <dgm:spPr/>
      <dgm:t>
        <a:bodyPr/>
        <a:lstStyle/>
        <a:p>
          <a:endParaRPr lang="fr-FR"/>
        </a:p>
      </dgm:t>
    </dgm:pt>
    <dgm:pt modelId="{75F9A17C-E8F3-454E-B109-DB1EF44B52F1}" type="pres">
      <dgm:prSet presAssocID="{8E562242-EB26-4A5C-8A5D-30B2DE966174}" presName="hierChild3" presStyleCnt="0"/>
      <dgm:spPr/>
      <dgm:t>
        <a:bodyPr/>
        <a:lstStyle/>
        <a:p>
          <a:endParaRPr lang="fr-FR"/>
        </a:p>
      </dgm:t>
    </dgm:pt>
    <dgm:pt modelId="{724C1C69-9DBD-4868-B353-CFC109BC7DED}" type="pres">
      <dgm:prSet presAssocID="{B655859E-2E65-402E-BEF6-F5C1CECFDA2E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A57D1A44-54C4-4DCD-B9A1-778A4171280F}" type="pres">
      <dgm:prSet presAssocID="{B655859E-2E65-402E-BEF6-F5C1CECFDA2E}" presName="rootComposite1" presStyleCnt="0"/>
      <dgm:spPr/>
      <dgm:t>
        <a:bodyPr/>
        <a:lstStyle/>
        <a:p>
          <a:endParaRPr lang="fr-FR"/>
        </a:p>
      </dgm:t>
    </dgm:pt>
    <dgm:pt modelId="{9ADB1082-9C3A-4E03-80E0-604A0B5F8275}" type="pres">
      <dgm:prSet presAssocID="{B655859E-2E65-402E-BEF6-F5C1CECFDA2E}" presName="rootText1" presStyleLbl="node0" presStyleIdx="2" presStyleCnt="3" custScaleY="116039" custLinFactY="437695" custLinFactNeighborX="-17597" custLinFactNeighborY="5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158EE17-6610-4DB9-8215-7A50FEA102A4}" type="pres">
      <dgm:prSet presAssocID="{B655859E-2E65-402E-BEF6-F5C1CECFDA2E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AD10CCC-46D9-4D29-9DF4-B673D73EE6F8}" type="pres">
      <dgm:prSet presAssocID="{B655859E-2E65-402E-BEF6-F5C1CECFDA2E}" presName="hierChild2" presStyleCnt="0"/>
      <dgm:spPr/>
      <dgm:t>
        <a:bodyPr/>
        <a:lstStyle/>
        <a:p>
          <a:endParaRPr lang="fr-FR"/>
        </a:p>
      </dgm:t>
    </dgm:pt>
    <dgm:pt modelId="{8E21E96E-C6C0-42A2-8D5F-9A2D67FE4061}" type="pres">
      <dgm:prSet presAssocID="{B655859E-2E65-402E-BEF6-F5C1CECFDA2E}" presName="hierChild3" presStyleCnt="0"/>
      <dgm:spPr/>
      <dgm:t>
        <a:bodyPr/>
        <a:lstStyle/>
        <a:p>
          <a:endParaRPr lang="fr-FR"/>
        </a:p>
      </dgm:t>
    </dgm:pt>
  </dgm:ptLst>
  <dgm:cxnLst>
    <dgm:cxn modelId="{8E0D514B-92E5-4947-964F-D803284761D8}" srcId="{5FB0A3A4-1422-462E-9558-9BE17E28DB9D}" destId="{E2CC6345-4D09-4510-BE83-8D04109CCCD9}" srcOrd="0" destOrd="0" parTransId="{3BB87C3B-94A3-4C8F-A9CF-70C9B3586113}" sibTransId="{ED5EC513-AE7E-4A2D-91D9-47C96F2BD9A3}"/>
    <dgm:cxn modelId="{252B1BE8-022D-413F-A85F-E2A72F0F1022}" type="presOf" srcId="{990D5486-9DEC-4AE9-BD4C-AF062875F4D2}" destId="{B879C4E3-83F5-4A84-A984-B4EB4A9E1738}" srcOrd="0" destOrd="0" presId="urn:microsoft.com/office/officeart/2005/8/layout/orgChart1"/>
    <dgm:cxn modelId="{96EAB24B-BEB5-48C4-98E2-51B3BB2F3D3D}" type="presOf" srcId="{87845700-C074-4F39-AF7D-24EAEA71A1EA}" destId="{8C6D1BC0-52FB-403C-A729-27C689BDAFA4}" srcOrd="0" destOrd="0" presId="urn:microsoft.com/office/officeart/2005/8/layout/orgChart1"/>
    <dgm:cxn modelId="{104E2EC8-904D-4CC9-85EE-BFBBCA524D47}" type="presOf" srcId="{B655859E-2E65-402E-BEF6-F5C1CECFDA2E}" destId="{4158EE17-6610-4DB9-8215-7A50FEA102A4}" srcOrd="1" destOrd="0" presId="urn:microsoft.com/office/officeart/2005/8/layout/orgChart1"/>
    <dgm:cxn modelId="{1CDE4F78-C2A0-4FD8-96A7-79BBD0BC71FC}" type="presOf" srcId="{D2AA7468-82C6-4AF1-AECC-0A2F7790E948}" destId="{2721EF7C-24A7-42A6-A7C1-29D8B1B0560B}" srcOrd="0" destOrd="0" presId="urn:microsoft.com/office/officeart/2005/8/layout/orgChart1"/>
    <dgm:cxn modelId="{047DE7A3-A9A6-495E-A059-B242EF3471AD}" type="presOf" srcId="{8E562242-EB26-4A5C-8A5D-30B2DE966174}" destId="{0C944259-9D4A-41B8-9275-C71B49DB95D7}" srcOrd="0" destOrd="0" presId="urn:microsoft.com/office/officeart/2005/8/layout/orgChart1"/>
    <dgm:cxn modelId="{C77D322F-8ED4-4890-8FA7-8F84F30ABB25}" type="presOf" srcId="{91C2D205-D7DD-4D0A-A3FE-9041AB07FD04}" destId="{54DA5E0D-C9FA-4A96-B170-1F020D1F96BF}" srcOrd="0" destOrd="0" presId="urn:microsoft.com/office/officeart/2005/8/layout/orgChart1"/>
    <dgm:cxn modelId="{6ADEE084-503F-4E6A-B95C-50F083346033}" type="presOf" srcId="{94F3113F-DA77-45A6-8C5B-F0447D469BDD}" destId="{31AF725A-2289-4B62-B93A-6F5A68379A09}" srcOrd="1" destOrd="0" presId="urn:microsoft.com/office/officeart/2005/8/layout/orgChart1"/>
    <dgm:cxn modelId="{0D8ABCED-B9E9-4646-A9F5-139B21283E0F}" type="presOf" srcId="{841C2CD9-73AF-4689-ADD3-1E5607BEE1A7}" destId="{4417746A-1BEC-43EB-AA3C-C81847560ADE}" srcOrd="0" destOrd="0" presId="urn:microsoft.com/office/officeart/2005/8/layout/orgChart1"/>
    <dgm:cxn modelId="{857EFA1C-ABC8-4846-B840-FCC8C446A305}" type="presOf" srcId="{11E03E88-0F6C-4117-800D-6CC120757E43}" destId="{64F88413-8671-4C1B-B5F8-49EE5BCEC1B7}" srcOrd="1" destOrd="0" presId="urn:microsoft.com/office/officeart/2005/8/layout/orgChart1"/>
    <dgm:cxn modelId="{3284F142-CF80-4298-B7B2-D97CF1567CA4}" srcId="{79EFADEE-EE9B-4452-81EE-4E258BCD0229}" destId="{C66ED6FE-37C5-4C42-B9E5-7F97265062A2}" srcOrd="0" destOrd="0" parTransId="{990D5486-9DEC-4AE9-BD4C-AF062875F4D2}" sibTransId="{A27FFF69-1FCC-43D2-9AA0-0DABFDBC796B}"/>
    <dgm:cxn modelId="{BA20AFB2-625A-4F8B-847E-6C7A16290463}" type="presOf" srcId="{A95C9397-CFFF-4580-987F-EB8A4CAF5AEA}" destId="{C940698D-F245-49E6-8F03-3CF2BD253468}" srcOrd="0" destOrd="0" presId="urn:microsoft.com/office/officeart/2005/8/layout/orgChart1"/>
    <dgm:cxn modelId="{466FC26B-AE14-4EBA-AB83-10160A133C97}" type="presOf" srcId="{79EFADEE-EE9B-4452-81EE-4E258BCD0229}" destId="{38C0D651-8812-4A39-90B0-E678F1EE20D0}" srcOrd="0" destOrd="0" presId="urn:microsoft.com/office/officeart/2005/8/layout/orgChart1"/>
    <dgm:cxn modelId="{4BA08871-875F-4610-9FD4-EE7E15E02DAD}" type="presOf" srcId="{C66ED6FE-37C5-4C42-B9E5-7F97265062A2}" destId="{CD0D8B88-3510-4497-BBFB-91BC4D7CAF12}" srcOrd="1" destOrd="0" presId="urn:microsoft.com/office/officeart/2005/8/layout/orgChart1"/>
    <dgm:cxn modelId="{DFFAD128-0A7C-4F9B-A972-55E6DB69201C}" type="presOf" srcId="{F89868F2-359F-4148-8927-6819EE40095D}" destId="{3AEA70D7-A4FA-45F5-BEB9-3F46B1F46A5F}" srcOrd="0" destOrd="0" presId="urn:microsoft.com/office/officeart/2005/8/layout/orgChart1"/>
    <dgm:cxn modelId="{28342DD0-7803-4202-8E16-F2064E730DE8}" type="presOf" srcId="{E2CC6345-4D09-4510-BE83-8D04109CCCD9}" destId="{3AE75ABF-7216-4D1A-8B58-6FD1C9C32283}" srcOrd="0" destOrd="0" presId="urn:microsoft.com/office/officeart/2005/8/layout/orgChart1"/>
    <dgm:cxn modelId="{212CBA49-5D2F-4BC7-9823-5F07E8B049B2}" type="presOf" srcId="{78953F66-8002-4B5E-B28C-32B36F6C1521}" destId="{82B82ABF-F7A3-4344-950D-F7CCF53D8D27}" srcOrd="0" destOrd="0" presId="urn:microsoft.com/office/officeart/2005/8/layout/orgChart1"/>
    <dgm:cxn modelId="{137E6CB7-4522-4FC3-BEC7-0CE269F125CA}" srcId="{1BF7CDC4-1AAA-4EC0-A99D-9FB190EEC1D6}" destId="{36915E7A-1F7D-48A3-9FC6-66C6ACE8AC14}" srcOrd="0" destOrd="0" parTransId="{78953F66-8002-4B5E-B28C-32B36F6C1521}" sibTransId="{CA735D50-7C11-4152-A97C-9A5D07265BF6}"/>
    <dgm:cxn modelId="{1261059D-93A3-4D3C-9FE9-0D7958667D99}" srcId="{16F8E5FC-F397-40DA-AE17-999E6AE3321A}" destId="{03D249F1-554F-4688-9CD0-D59B17DF9DAE}" srcOrd="1" destOrd="0" parTransId="{91C2D205-D7DD-4D0A-A3FE-9041AB07FD04}" sibTransId="{AB8E7817-93E5-4E3A-BCE1-C1743E26D314}"/>
    <dgm:cxn modelId="{3AE43E76-9AC1-47F0-922E-9BD548B95EA9}" type="presOf" srcId="{A9EF7FF2-65D2-4461-A71F-886D64262DD8}" destId="{8EC50AA6-3312-4671-87F6-DE738A36B78D}" srcOrd="0" destOrd="0" presId="urn:microsoft.com/office/officeart/2005/8/layout/orgChart1"/>
    <dgm:cxn modelId="{5E9F7668-C2BB-4806-9427-1AB658191A40}" type="presOf" srcId="{37B871A8-4453-4AB8-8C2C-28D22F43229B}" destId="{593AFD78-1340-4562-8940-A32338E8B649}" srcOrd="1" destOrd="0" presId="urn:microsoft.com/office/officeart/2005/8/layout/orgChart1"/>
    <dgm:cxn modelId="{FBBD67A1-1F79-4215-8D77-EC742C09FD75}" srcId="{1BF7CDC4-1AAA-4EC0-A99D-9FB190EEC1D6}" destId="{D3251C99-B9A0-4B1E-8AED-45B6DF5E639B}" srcOrd="1" destOrd="0" parTransId="{4105B17C-AC9F-4DD6-A04B-2F8E5D3374F9}" sibTransId="{557A63FF-267C-4C15-8DB9-C06D93D47B6B}"/>
    <dgm:cxn modelId="{4CEE15B1-59D6-4311-ABBA-F80167E3E8DF}" type="presOf" srcId="{4829C344-FE86-4C26-88B0-DFF09D1E26BD}" destId="{548C69DE-154D-42FA-853B-6ABB0197A8A7}" srcOrd="1" destOrd="0" presId="urn:microsoft.com/office/officeart/2005/8/layout/orgChart1"/>
    <dgm:cxn modelId="{F80BEED6-40AB-4251-8708-A6C3ABC8B3BC}" type="presOf" srcId="{8E562242-EB26-4A5C-8A5D-30B2DE966174}" destId="{F9BBE016-A824-423E-8957-03CB1B05D977}" srcOrd="1" destOrd="0" presId="urn:microsoft.com/office/officeart/2005/8/layout/orgChart1"/>
    <dgm:cxn modelId="{861C33D9-7CCC-450A-A158-A9C1F1B086F3}" type="presOf" srcId="{C2C781A4-5ED1-4387-A2FE-E7BEBE23BF3F}" destId="{C5C28D77-7486-4D14-9A86-70AEFA516025}" srcOrd="0" destOrd="0" presId="urn:microsoft.com/office/officeart/2005/8/layout/orgChart1"/>
    <dgm:cxn modelId="{BFB2D69B-EAAC-4002-AE30-8FC0B147AADF}" type="presOf" srcId="{CD6606CE-3A15-4950-BB10-201E7A22BE20}" destId="{6D40F0D2-A67F-44DD-8AAC-1702A16ECED5}" srcOrd="0" destOrd="0" presId="urn:microsoft.com/office/officeart/2005/8/layout/orgChart1"/>
    <dgm:cxn modelId="{374558EF-EADF-4BCF-9CA6-2A37E62AE6A6}" type="presOf" srcId="{16F8E5FC-F397-40DA-AE17-999E6AE3321A}" destId="{3FE0F595-083D-47AE-82A8-5C36B0AB445C}" srcOrd="1" destOrd="0" presId="urn:microsoft.com/office/officeart/2005/8/layout/orgChart1"/>
    <dgm:cxn modelId="{0C01AA51-3194-4347-AD2D-628DBC06407A}" type="presOf" srcId="{39DEF7D9-0E3E-4F96-B3CD-45DFA4C21C33}" destId="{E8B80ACE-0D0D-4DA7-9007-1C8109CD8E40}" srcOrd="0" destOrd="0" presId="urn:microsoft.com/office/officeart/2005/8/layout/orgChart1"/>
    <dgm:cxn modelId="{C78DFDBF-DF4E-4E7A-9E44-65501C523F1F}" type="presOf" srcId="{D3251C99-B9A0-4B1E-8AED-45B6DF5E639B}" destId="{0404EE32-1D7C-4356-9B66-9A4D4593CAAD}" srcOrd="0" destOrd="0" presId="urn:microsoft.com/office/officeart/2005/8/layout/orgChart1"/>
    <dgm:cxn modelId="{9DAF83CA-D533-4CB3-8369-FE38359BFF76}" srcId="{1BF7CDC4-1AAA-4EC0-A99D-9FB190EEC1D6}" destId="{11E03E88-0F6C-4117-800D-6CC120757E43}" srcOrd="3" destOrd="0" parTransId="{F9B530D0-081C-4206-ACD5-8A23934268CF}" sibTransId="{E8E7807C-AADB-4A5A-B411-3BEE32A63429}"/>
    <dgm:cxn modelId="{6B9FFCCC-A937-4103-AB7F-0F472C1A9761}" type="presOf" srcId="{02424049-9C6C-424B-BBD7-8E49DC7BF33F}" destId="{ED4AAD5A-D730-45EF-BC91-C7755729ADBD}" srcOrd="1" destOrd="0" presId="urn:microsoft.com/office/officeart/2005/8/layout/orgChart1"/>
    <dgm:cxn modelId="{388AC8DC-ED04-4A13-8DF6-1C02F994FEDF}" type="presOf" srcId="{F7869ED6-4ABA-424F-830A-0CF6C7A27F6B}" destId="{CB188AA9-5D70-4B91-AC34-37E742BCF5C6}" srcOrd="0" destOrd="0" presId="urn:microsoft.com/office/officeart/2005/8/layout/orgChart1"/>
    <dgm:cxn modelId="{825271A2-F123-4AD9-8191-D137A1C95278}" type="presOf" srcId="{A2047942-679C-458E-A6B2-62DE46C15B3E}" destId="{61642345-135A-4D3A-A60D-43E96862387B}" srcOrd="0" destOrd="0" presId="urn:microsoft.com/office/officeart/2005/8/layout/orgChart1"/>
    <dgm:cxn modelId="{A60A673A-8ECC-4F3A-A42B-C6F289C023BC}" srcId="{1BF7CDC4-1AAA-4EC0-A99D-9FB190EEC1D6}" destId="{4829C344-FE86-4C26-88B0-DFF09D1E26BD}" srcOrd="2" destOrd="0" parTransId="{7AE08BEA-C319-4963-9486-7EB34E9C86AF}" sibTransId="{BBDDDF1C-C246-4F7D-86A0-71E27A89D6A8}"/>
    <dgm:cxn modelId="{6F49C82D-4795-4EB6-9FBC-2F83DBEF6BF2}" type="presOf" srcId="{8A9EF250-6610-4B1E-99DA-405D31915DB9}" destId="{70FE5ABF-6120-4631-93B8-C32202FE3152}" srcOrd="0" destOrd="0" presId="urn:microsoft.com/office/officeart/2005/8/layout/orgChart1"/>
    <dgm:cxn modelId="{78327EC7-27F6-43A6-8EDD-36B2431F5C8E}" srcId="{D3251C99-B9A0-4B1E-8AED-45B6DF5E639B}" destId="{A95C9397-CFFF-4580-987F-EB8A4CAF5AEA}" srcOrd="1" destOrd="0" parTransId="{DDA0DF9C-2EE0-4948-9C47-46D901CA68C9}" sibTransId="{90F7E1EC-06DC-42A1-BD7F-A0623BD6C496}"/>
    <dgm:cxn modelId="{D8AE5756-5FF9-4E75-9793-8329321965FA}" type="presOf" srcId="{2AC6DED2-5742-4A89-986F-212E14E168A0}" destId="{6EBB1C93-FAE8-4C93-9647-C4967AAAA97B}" srcOrd="1" destOrd="0" presId="urn:microsoft.com/office/officeart/2005/8/layout/orgChart1"/>
    <dgm:cxn modelId="{E2E69529-3ECD-4332-A4B9-5DEDE9D7CC00}" srcId="{2CB98D8F-CDBE-4165-B873-99CA418FD10A}" destId="{1BF7CDC4-1AAA-4EC0-A99D-9FB190EEC1D6}" srcOrd="0" destOrd="0" parTransId="{2F985BF9-66F4-4115-950F-1BA79F3F3F0F}" sibTransId="{FC1581E0-5B46-4A25-BBBC-F090419F272B}"/>
    <dgm:cxn modelId="{D7906F3E-E6F3-47FE-8AB9-33AF9979997E}" type="presOf" srcId="{B655859E-2E65-402E-BEF6-F5C1CECFDA2E}" destId="{9ADB1082-9C3A-4E03-80E0-604A0B5F8275}" srcOrd="0" destOrd="0" presId="urn:microsoft.com/office/officeart/2005/8/layout/orgChart1"/>
    <dgm:cxn modelId="{BB5DDD5B-442A-4F14-A2B1-EFCC9B622573}" srcId="{16F8E5FC-F397-40DA-AE17-999E6AE3321A}" destId="{C2C781A4-5ED1-4387-A2FE-E7BEBE23BF3F}" srcOrd="2" destOrd="0" parTransId="{F7869ED6-4ABA-424F-830A-0CF6C7A27F6B}" sibTransId="{5187856D-71D7-45A4-825A-9ED91D44672B}"/>
    <dgm:cxn modelId="{4A8C4997-1676-4A80-8BEB-DA3794318E1D}" type="presOf" srcId="{C1458E44-E261-4252-854E-E7A134576D13}" destId="{4F6495CB-C6F9-46AE-8FB4-0C8C2CEC436A}" srcOrd="0" destOrd="0" presId="urn:microsoft.com/office/officeart/2005/8/layout/orgChart1"/>
    <dgm:cxn modelId="{94269923-8F44-4FC3-B3BE-3913D8EFD096}" type="presOf" srcId="{8100FBC5-FF5D-4D97-AAA6-C90A6BA2FB66}" destId="{12F80C33-2A9C-4C06-9165-DAE0560A0B03}" srcOrd="0" destOrd="0" presId="urn:microsoft.com/office/officeart/2005/8/layout/orgChart1"/>
    <dgm:cxn modelId="{E914EAF7-EAAD-4425-B2F4-A43E6E77B1A6}" srcId="{2CB98D8F-CDBE-4165-B873-99CA418FD10A}" destId="{B655859E-2E65-402E-BEF6-F5C1CECFDA2E}" srcOrd="2" destOrd="0" parTransId="{D99A718B-3D76-4CB6-8B45-E5F7601877AE}" sibTransId="{7BA6D67B-AF87-4303-8151-95F22CF3D4BB}"/>
    <dgm:cxn modelId="{E5020760-EC71-4EF0-930D-4303C9C9F1C0}" type="presOf" srcId="{D8534C6B-3593-4745-8353-9E469CB59FB4}" destId="{3E901724-594C-4D13-863F-D714F9AB5442}" srcOrd="0" destOrd="0" presId="urn:microsoft.com/office/officeart/2005/8/layout/orgChart1"/>
    <dgm:cxn modelId="{A71EE5A8-895D-485A-B469-43D712A371A0}" type="presOf" srcId="{2AC6DED2-5742-4A89-986F-212E14E168A0}" destId="{E744F635-98F8-471C-A39D-51F0CC7F1ADB}" srcOrd="0" destOrd="0" presId="urn:microsoft.com/office/officeart/2005/8/layout/orgChart1"/>
    <dgm:cxn modelId="{EE23E81A-BBF9-4587-B101-8F6AD47BF27C}" type="presOf" srcId="{5F6141D2-75E1-48EA-9CAD-B02AB544CAA1}" destId="{0711E3CA-22EA-4BBE-8E80-2F15B7581800}" srcOrd="0" destOrd="0" presId="urn:microsoft.com/office/officeart/2005/8/layout/orgChart1"/>
    <dgm:cxn modelId="{7BB0D42B-FEB4-42C8-B08A-BB0633DAB70C}" type="presOf" srcId="{5FB0A3A4-1422-462E-9558-9BE17E28DB9D}" destId="{4B969948-63A4-4EDC-961C-8B33E73D7979}" srcOrd="0" destOrd="0" presId="urn:microsoft.com/office/officeart/2005/8/layout/orgChart1"/>
    <dgm:cxn modelId="{E61EDDB3-3835-4068-A0B5-892995DD3F0C}" type="presOf" srcId="{79EFADEE-EE9B-4452-81EE-4E258BCD0229}" destId="{1FCD236A-3B3F-495F-93D0-D4D660763F97}" srcOrd="1" destOrd="0" presId="urn:microsoft.com/office/officeart/2005/8/layout/orgChart1"/>
    <dgm:cxn modelId="{BD1186B9-3071-4125-B379-A793D13B6DAD}" type="presOf" srcId="{F955D611-C888-4DD5-A7F3-3696FED08BD3}" destId="{1D75145B-D232-426D-BDE1-59DB910233C9}" srcOrd="0" destOrd="0" presId="urn:microsoft.com/office/officeart/2005/8/layout/orgChart1"/>
    <dgm:cxn modelId="{DD67FF8B-D20D-45BF-9EB3-F82072497CF9}" type="presOf" srcId="{E2CC6345-4D09-4510-BE83-8D04109CCCD9}" destId="{C25605AC-32CB-426D-93F8-34D41C22D9C7}" srcOrd="1" destOrd="0" presId="urn:microsoft.com/office/officeart/2005/8/layout/orgChart1"/>
    <dgm:cxn modelId="{A5EBC43E-1698-4B59-A85E-E5DD2BCBA393}" type="presOf" srcId="{F89868F2-359F-4148-8927-6819EE40095D}" destId="{8FAAC83D-0AC0-4F75-B309-CD629A52BBB9}" srcOrd="1" destOrd="0" presId="urn:microsoft.com/office/officeart/2005/8/layout/orgChart1"/>
    <dgm:cxn modelId="{96C36E79-8212-4621-94F7-CA8DF6E59187}" srcId="{5FB0A3A4-1422-462E-9558-9BE17E28DB9D}" destId="{841C2CD9-73AF-4689-ADD3-1E5607BEE1A7}" srcOrd="2" destOrd="0" parTransId="{D2AA7468-82C6-4AF1-AECC-0A2F7790E948}" sibTransId="{48EE4361-3820-4A40-B257-9AD8BEA9DC20}"/>
    <dgm:cxn modelId="{2B1E7EB4-6467-4365-A157-D6DF1DB38802}" srcId="{36915E7A-1F7D-48A3-9FC6-66C6ACE8AC14}" destId="{5FB0A3A4-1422-462E-9558-9BE17E28DB9D}" srcOrd="3" destOrd="0" parTransId="{A9249CC2-92B3-4701-ADBD-FCE614F1AE0C}" sibTransId="{3B18ABA1-3A71-40A4-BD8F-0573C5E92CF9}"/>
    <dgm:cxn modelId="{00EA5552-4943-43D2-AF71-D79045E5161C}" type="presOf" srcId="{94F3113F-DA77-45A6-8C5B-F0447D469BDD}" destId="{7F76CAB6-448C-4CEF-9228-96AC14F69A3B}" srcOrd="0" destOrd="0" presId="urn:microsoft.com/office/officeart/2005/8/layout/orgChart1"/>
    <dgm:cxn modelId="{11C7663D-93D7-4227-A378-D24649265BA5}" type="presOf" srcId="{E3359CCC-C856-4A3F-82F5-4F91B7792D31}" destId="{AE981822-1BAB-4F2C-B538-6DC9F1EABCA6}" srcOrd="0" destOrd="0" presId="urn:microsoft.com/office/officeart/2005/8/layout/orgChart1"/>
    <dgm:cxn modelId="{E8E1D01B-B559-4757-B5BA-E9F7E64FDFD3}" type="presOf" srcId="{02424049-9C6C-424B-BBD7-8E49DC7BF33F}" destId="{B86FC729-4850-4D40-BC06-2CED1F510AD2}" srcOrd="0" destOrd="0" presId="urn:microsoft.com/office/officeart/2005/8/layout/orgChart1"/>
    <dgm:cxn modelId="{EB3941BA-9173-4CC3-BF7F-EF6013E1F27F}" type="presOf" srcId="{7AE08BEA-C319-4963-9486-7EB34E9C86AF}" destId="{171D9B94-2876-430E-B316-6CB3DFD9C34E}" srcOrd="0" destOrd="0" presId="urn:microsoft.com/office/officeart/2005/8/layout/orgChart1"/>
    <dgm:cxn modelId="{1F55C6F0-9575-4822-BE0E-E477865370B6}" type="presOf" srcId="{9CFE0887-D4E2-4797-AD43-CA47B9C8C961}" destId="{9BA6F901-FA71-43B5-B12E-BF135BE9616E}" srcOrd="0" destOrd="0" presId="urn:microsoft.com/office/officeart/2005/8/layout/orgChart1"/>
    <dgm:cxn modelId="{851520DE-D94D-418C-98F4-F9D99174229A}" srcId="{79EFADEE-EE9B-4452-81EE-4E258BCD0229}" destId="{87845700-C074-4F39-AF7D-24EAEA71A1EA}" srcOrd="3" destOrd="0" parTransId="{678A3D79-97CB-48EA-9E7B-1304676C36F4}" sibTransId="{570B50B0-7952-43F2-A8F4-8CD77557F95C}"/>
    <dgm:cxn modelId="{1BB39F0D-DC75-4643-BDCF-E09DF201F84C}" srcId="{36915E7A-1F7D-48A3-9FC6-66C6ACE8AC14}" destId="{F955D611-C888-4DD5-A7F3-3696FED08BD3}" srcOrd="0" destOrd="0" parTransId="{5F6141D2-75E1-48EA-9CAD-B02AB544CAA1}" sibTransId="{CFEA482F-9A8F-46BD-B65E-805B8628322E}"/>
    <dgm:cxn modelId="{F240ED3C-22C4-4AE6-87EF-445C37D92145}" type="presOf" srcId="{4EC4668A-3ACE-4916-AEB8-91645999D1BB}" destId="{53DB2BCB-7DD2-424D-A182-C0D35F9677CB}" srcOrd="0" destOrd="0" presId="urn:microsoft.com/office/officeart/2005/8/layout/orgChart1"/>
    <dgm:cxn modelId="{3C04FC72-3046-4631-903E-47408FA2DB1A}" type="presOf" srcId="{782FC647-2540-4155-8840-3B6DFA74830A}" destId="{94C39D9C-84D4-457B-94BF-32331B54131A}" srcOrd="0" destOrd="0" presId="urn:microsoft.com/office/officeart/2005/8/layout/orgChart1"/>
    <dgm:cxn modelId="{EC2DDE98-741C-4CC0-9D5D-69EC18E57A2F}" type="presOf" srcId="{8B5399DF-80A1-466A-AE47-571B06DE2FFF}" destId="{BDFE0419-5CBB-4180-952A-71E40D4849AE}" srcOrd="0" destOrd="0" presId="urn:microsoft.com/office/officeart/2005/8/layout/orgChart1"/>
    <dgm:cxn modelId="{03F5E3B7-2282-4BF6-A2CA-31512B6BD4D2}" srcId="{D3251C99-B9A0-4B1E-8AED-45B6DF5E639B}" destId="{02424049-9C6C-424B-BBD7-8E49DC7BF33F}" srcOrd="0" destOrd="0" parTransId="{E3359CCC-C856-4A3F-82F5-4F91B7792D31}" sibTransId="{BAC70E51-15AD-4BF0-A852-87C4E1EA0A73}"/>
    <dgm:cxn modelId="{0F9BB3F2-F15B-4BF8-A794-9AB89AE1E722}" srcId="{79EFADEE-EE9B-4452-81EE-4E258BCD0229}" destId="{6CA53482-DF81-4DBD-A11E-FB5B54C3A666}" srcOrd="2" destOrd="0" parTransId="{31029C6B-EECD-4DDD-8A12-28A1880148E0}" sibTransId="{5FBEFC08-A133-46F8-A835-6FA1147A347D}"/>
    <dgm:cxn modelId="{3F199E9B-23D1-4DE3-B378-08C966994A2D}" type="presOf" srcId="{1BF7CDC4-1AAA-4EC0-A99D-9FB190EEC1D6}" destId="{99C70DED-E2AD-4FD5-A7A1-2F1F3CD08700}" srcOrd="0" destOrd="0" presId="urn:microsoft.com/office/officeart/2005/8/layout/orgChart1"/>
    <dgm:cxn modelId="{D0E79A08-2BC9-4E00-BACA-988539C4DDEB}" type="presOf" srcId="{87845700-C074-4F39-AF7D-24EAEA71A1EA}" destId="{4C7E9839-C43F-4BED-81F1-F05B5F3CF909}" srcOrd="1" destOrd="0" presId="urn:microsoft.com/office/officeart/2005/8/layout/orgChart1"/>
    <dgm:cxn modelId="{942C35D6-7F30-4AEC-88AD-71AA194F96E4}" srcId="{16F8E5FC-F397-40DA-AE17-999E6AE3321A}" destId="{94F3113F-DA77-45A6-8C5B-F0447D469BDD}" srcOrd="0" destOrd="0" parTransId="{D8534C6B-3593-4745-8353-9E469CB59FB4}" sibTransId="{08D4E536-ACEC-4F42-ADF4-7F6186558FBB}"/>
    <dgm:cxn modelId="{A7B51E09-3447-4AC9-A054-5CFA46E21C30}" type="presOf" srcId="{11E03E88-0F6C-4117-800D-6CC120757E43}" destId="{70EC1640-D9C6-42D0-8E5A-23C48ED69B76}" srcOrd="0" destOrd="0" presId="urn:microsoft.com/office/officeart/2005/8/layout/orgChart1"/>
    <dgm:cxn modelId="{DC8CE21B-0880-42BE-AF47-73A84668ED2D}" srcId="{EE3733E9-D83C-4A25-A81B-C933BBE7E727}" destId="{A9EF7FF2-65D2-4461-A71F-886D64262DD8}" srcOrd="0" destOrd="0" parTransId="{8100FBC5-FF5D-4D97-AAA6-C90A6BA2FB66}" sibTransId="{E0F2B167-35CB-4A75-A2DD-317E122808F5}"/>
    <dgm:cxn modelId="{7EFFE33E-0888-419E-BA7B-B2052EDC8D43}" type="presOf" srcId="{A9249CC2-92B3-4701-ADBD-FCE614F1AE0C}" destId="{5A541DBF-432A-4297-8E38-7ADE1439621D}" srcOrd="0" destOrd="0" presId="urn:microsoft.com/office/officeart/2005/8/layout/orgChart1"/>
    <dgm:cxn modelId="{ACAC2A92-465F-41A1-86EA-ED90251AE354}" type="presOf" srcId="{5E8CDE58-E390-4BF1-B787-A0F376AEC8AC}" destId="{75C6FBAB-67FF-44F4-928F-BC964A54A8F6}" srcOrd="1" destOrd="0" presId="urn:microsoft.com/office/officeart/2005/8/layout/orgChart1"/>
    <dgm:cxn modelId="{3BEC1555-966F-4E88-B21F-5A0D0302DDB7}" srcId="{D3251C99-B9A0-4B1E-8AED-45B6DF5E639B}" destId="{F89868F2-359F-4148-8927-6819EE40095D}" srcOrd="2" destOrd="0" parTransId="{4EC4668A-3ACE-4916-AEB8-91645999D1BB}" sibTransId="{076C4794-B038-4217-BEE9-BCD34D2798FE}"/>
    <dgm:cxn modelId="{AE362715-F19B-4557-99B8-3F04E359AFFB}" type="presOf" srcId="{5FB0A3A4-1422-462E-9558-9BE17E28DB9D}" destId="{D0400F39-FBA5-483F-9CA8-1E9735C86EBE}" srcOrd="1" destOrd="0" presId="urn:microsoft.com/office/officeart/2005/8/layout/orgChart1"/>
    <dgm:cxn modelId="{F15D6672-47A9-499A-9031-0FBA85578B5A}" type="presOf" srcId="{D3251C99-B9A0-4B1E-8AED-45B6DF5E639B}" destId="{12FBD255-4F0B-4F08-BD0E-801E36BE7248}" srcOrd="1" destOrd="0" presId="urn:microsoft.com/office/officeart/2005/8/layout/orgChart1"/>
    <dgm:cxn modelId="{B97A4D77-E233-4E12-B772-6CD2F576ED06}" srcId="{2CB98D8F-CDBE-4165-B873-99CA418FD10A}" destId="{8E562242-EB26-4A5C-8A5D-30B2DE966174}" srcOrd="1" destOrd="0" parTransId="{CB9401C0-C473-4216-B049-9C3A609E06AA}" sibTransId="{5BED9B15-FA9F-4245-AF48-E133D0113237}"/>
    <dgm:cxn modelId="{7FA5C6A5-BA4C-4363-BBF2-77767CC6E641}" srcId="{5FB0A3A4-1422-462E-9558-9BE17E28DB9D}" destId="{2AC6DED2-5742-4A89-986F-212E14E168A0}" srcOrd="3" destOrd="0" parTransId="{8A9EF250-6610-4B1E-99DA-405D31915DB9}" sibTransId="{DC76D690-6818-4845-AE71-D01B8E85042D}"/>
    <dgm:cxn modelId="{435F8C1A-E078-427B-AA04-ADFCD94CF99D}" type="presOf" srcId="{1BF7CDC4-1AAA-4EC0-A99D-9FB190EEC1D6}" destId="{65A0FB4F-086D-403C-AA8E-533842B4403A}" srcOrd="1" destOrd="0" presId="urn:microsoft.com/office/officeart/2005/8/layout/orgChart1"/>
    <dgm:cxn modelId="{BD2594BC-1FC6-4A92-8945-7674403637BF}" type="presOf" srcId="{8F4F0D21-77A9-4498-9C7C-F6C03E320E18}" destId="{4ACC927D-80B4-46D8-AA08-4255DCD5ED80}" srcOrd="0" destOrd="0" presId="urn:microsoft.com/office/officeart/2005/8/layout/orgChart1"/>
    <dgm:cxn modelId="{00323672-05AD-4F56-85E9-EA6F85459116}" type="presOf" srcId="{4829C344-FE86-4C26-88B0-DFF09D1E26BD}" destId="{046AFF8F-741E-496E-ABCA-F7127AF9A1C9}" srcOrd="0" destOrd="0" presId="urn:microsoft.com/office/officeart/2005/8/layout/orgChart1"/>
    <dgm:cxn modelId="{1119BA6F-C081-450B-B876-A2A30B05295A}" type="presOf" srcId="{EE3733E9-D83C-4A25-A81B-C933BBE7E727}" destId="{432A623A-2235-4202-BD36-D73F9600EB43}" srcOrd="0" destOrd="0" presId="urn:microsoft.com/office/officeart/2005/8/layout/orgChart1"/>
    <dgm:cxn modelId="{B8433AD1-EAE5-4AA3-8153-97C7713CB6D7}" type="presOf" srcId="{16F8E5FC-F397-40DA-AE17-999E6AE3321A}" destId="{56DD28C3-252E-44AB-BD73-B98F166844C2}" srcOrd="0" destOrd="0" presId="urn:microsoft.com/office/officeart/2005/8/layout/orgChart1"/>
    <dgm:cxn modelId="{8AAC5F00-0120-4AFA-B4C0-F12CD6D18FCC}" type="presOf" srcId="{D94471FC-AC07-4DBF-9E34-588E66A092E4}" destId="{5F90A1F9-AFB2-47A4-A54C-B0B4396EA3AE}" srcOrd="0" destOrd="0" presId="urn:microsoft.com/office/officeart/2005/8/layout/orgChart1"/>
    <dgm:cxn modelId="{DEFB272C-A081-45F5-9D89-133D91C7622C}" srcId="{79EFADEE-EE9B-4452-81EE-4E258BCD0229}" destId="{9CFE0887-D4E2-4797-AD43-CA47B9C8C961}" srcOrd="1" destOrd="0" parTransId="{D94471FC-AC07-4DBF-9E34-588E66A092E4}" sibTransId="{2721B328-D127-42B8-8CA7-6EDCA8B84A15}"/>
    <dgm:cxn modelId="{2F15D9A6-1832-4007-92A8-AAE2D09B2D89}" type="presOf" srcId="{4105B17C-AC9F-4DD6-A04B-2F8E5D3374F9}" destId="{13A01062-0EC9-4153-8EC3-CBC7CDF3A0F0}" srcOrd="0" destOrd="0" presId="urn:microsoft.com/office/officeart/2005/8/layout/orgChart1"/>
    <dgm:cxn modelId="{E8650075-7D55-45B7-B0A1-4CC4B0431723}" type="presOf" srcId="{CD6606CE-3A15-4950-BB10-201E7A22BE20}" destId="{0AD99DCF-3493-461F-82A2-821808E68A88}" srcOrd="1" destOrd="0" presId="urn:microsoft.com/office/officeart/2005/8/layout/orgChart1"/>
    <dgm:cxn modelId="{E5502D94-8FD9-40CB-A682-1B8CB83478CE}" type="presOf" srcId="{EE3733E9-D83C-4A25-A81B-C933BBE7E727}" destId="{854C1E10-CB28-48CE-B20C-F90D88FC5182}" srcOrd="1" destOrd="0" presId="urn:microsoft.com/office/officeart/2005/8/layout/orgChart1"/>
    <dgm:cxn modelId="{2D041366-D202-4859-B3F0-04D6FFDAF890}" type="presOf" srcId="{5E8CDE58-E390-4BF1-B787-A0F376AEC8AC}" destId="{EA20734F-DCCF-4A21-9791-A624F575C0F1}" srcOrd="0" destOrd="0" presId="urn:microsoft.com/office/officeart/2005/8/layout/orgChart1"/>
    <dgm:cxn modelId="{AEB9AC9B-2F55-4A45-9A2B-FB3DE94B77B8}" type="presOf" srcId="{3BB87C3B-94A3-4C8F-A9CF-70C9B3586113}" destId="{EEC4D7F9-C4F8-48C4-BF89-B6126AC1B74D}" srcOrd="0" destOrd="0" presId="urn:microsoft.com/office/officeart/2005/8/layout/orgChart1"/>
    <dgm:cxn modelId="{30EEB657-455E-4893-9962-82FDA16F8F39}" type="presOf" srcId="{49BB356E-A47E-404D-A375-9E8DA30FE31A}" destId="{9051F281-6B04-4549-83DC-479BA2117DED}" srcOrd="0" destOrd="0" presId="urn:microsoft.com/office/officeart/2005/8/layout/orgChart1"/>
    <dgm:cxn modelId="{B7608F58-7FA1-472F-A766-29456439E122}" type="presOf" srcId="{C66ED6FE-37C5-4C42-B9E5-7F97265062A2}" destId="{87938A3B-0436-4B37-B89C-CF168188CE1D}" srcOrd="0" destOrd="0" presId="urn:microsoft.com/office/officeart/2005/8/layout/orgChart1"/>
    <dgm:cxn modelId="{8D52483A-77EE-4BA2-B282-B3A9AEBDDDC9}" type="presOf" srcId="{36915E7A-1F7D-48A3-9FC6-66C6ACE8AC14}" destId="{C10CBC73-1139-4A7E-AF76-207870765FD2}" srcOrd="1" destOrd="0" presId="urn:microsoft.com/office/officeart/2005/8/layout/orgChart1"/>
    <dgm:cxn modelId="{469BFAF5-57E8-456B-B587-6932625406C8}" type="presOf" srcId="{39DEF7D9-0E3E-4F96-B3CD-45DFA4C21C33}" destId="{683CC070-D7C9-46FD-A44E-495ABF475F37}" srcOrd="1" destOrd="0" presId="urn:microsoft.com/office/officeart/2005/8/layout/orgChart1"/>
    <dgm:cxn modelId="{6335A3F5-A288-4EF3-86F8-3C1A89309583}" type="presOf" srcId="{F955D611-C888-4DD5-A7F3-3696FED08BD3}" destId="{E4742E8F-334F-4CC6-92EF-8DD61CA9236E}" srcOrd="1" destOrd="0" presId="urn:microsoft.com/office/officeart/2005/8/layout/orgChart1"/>
    <dgm:cxn modelId="{9D3FC3B6-9B54-498C-BC57-1E2E238082B9}" type="presOf" srcId="{678A3D79-97CB-48EA-9E7B-1304676C36F4}" destId="{B475E1CE-6668-441C-BD9F-4242B26D6215}" srcOrd="0" destOrd="0" presId="urn:microsoft.com/office/officeart/2005/8/layout/orgChart1"/>
    <dgm:cxn modelId="{7B8B1EDB-DA2C-41A2-ABCF-0DAAF5EAD0D9}" type="presOf" srcId="{C2C781A4-5ED1-4387-A2FE-E7BEBE23BF3F}" destId="{51D4F2EC-4C95-4B58-8209-31D81D5A85C4}" srcOrd="1" destOrd="0" presId="urn:microsoft.com/office/officeart/2005/8/layout/orgChart1"/>
    <dgm:cxn modelId="{C78B77F2-5E90-4C5F-862B-CDA40C68C260}" srcId="{36915E7A-1F7D-48A3-9FC6-66C6ACE8AC14}" destId="{16F8E5FC-F397-40DA-AE17-999E6AE3321A}" srcOrd="4" destOrd="0" parTransId="{C1458E44-E261-4252-854E-E7A134576D13}" sibTransId="{66A3C331-0EC6-46EF-B34C-D1E2A63FD1A9}"/>
    <dgm:cxn modelId="{DBD9A83E-05BF-490C-8FC8-0C7382C644B5}" srcId="{36915E7A-1F7D-48A3-9FC6-66C6ACE8AC14}" destId="{79EFADEE-EE9B-4452-81EE-4E258BCD0229}" srcOrd="2" destOrd="0" parTransId="{EA5B1997-A410-4757-8EC5-D7436F31245A}" sibTransId="{8C2266C0-6F21-4714-A05A-0DBF2975EBD9}"/>
    <dgm:cxn modelId="{889F0408-51B9-474C-8472-AEC320429B03}" srcId="{5E8CDE58-E390-4BF1-B787-A0F376AEC8AC}" destId="{CD6606CE-3A15-4950-BB10-201E7A22BE20}" srcOrd="0" destOrd="0" parTransId="{8B5399DF-80A1-466A-AE47-571B06DE2FFF}" sibTransId="{173A21EE-FE7C-4C00-8C3B-1FC3073A92EC}"/>
    <dgm:cxn modelId="{50C16DB3-9528-43AA-8AC0-2E3EA1437BF9}" srcId="{36915E7A-1F7D-48A3-9FC6-66C6ACE8AC14}" destId="{EE3733E9-D83C-4A25-A81B-C933BBE7E727}" srcOrd="5" destOrd="0" parTransId="{8F4F0D21-77A9-4498-9C7C-F6C03E320E18}" sibTransId="{3E575B3E-5C73-47B6-8C17-391FC8AA7A23}"/>
    <dgm:cxn modelId="{97066A4A-076F-4E98-9738-D8CCC004E69D}" srcId="{5FB0A3A4-1422-462E-9558-9BE17E28DB9D}" destId="{39DEF7D9-0E3E-4F96-B3CD-45DFA4C21C33}" srcOrd="1" destOrd="0" parTransId="{782FC647-2540-4155-8840-3B6DFA74830A}" sibTransId="{E62E9B40-8504-4712-92F2-E14EB3C5ABF7}"/>
    <dgm:cxn modelId="{8DF29F11-E29E-4665-9E0E-8D1F3CAC3005}" type="presOf" srcId="{36915E7A-1F7D-48A3-9FC6-66C6ACE8AC14}" destId="{8E87D74C-9110-465F-82A9-174F10ADED4F}" srcOrd="0" destOrd="0" presId="urn:microsoft.com/office/officeart/2005/8/layout/orgChart1"/>
    <dgm:cxn modelId="{B69E1168-C08F-4BAA-ADB8-0D628EFB16D8}" type="presOf" srcId="{6CA53482-DF81-4DBD-A11E-FB5B54C3A666}" destId="{113DDF18-53D3-46BE-9E1B-C0195057B473}" srcOrd="0" destOrd="0" presId="urn:microsoft.com/office/officeart/2005/8/layout/orgChart1"/>
    <dgm:cxn modelId="{78CCF66F-B3AA-46C4-8297-9F55B9F3068D}" type="presOf" srcId="{A95C9397-CFFF-4580-987F-EB8A4CAF5AEA}" destId="{B2DC7715-5187-4005-8A5C-9341DA8BA4AF}" srcOrd="1" destOrd="0" presId="urn:microsoft.com/office/officeart/2005/8/layout/orgChart1"/>
    <dgm:cxn modelId="{8F58B7B2-2E5F-4D14-B2D4-F818D67D70F9}" type="presOf" srcId="{EA5B1997-A410-4757-8EC5-D7436F31245A}" destId="{ACBEBD32-CE8F-4BE9-9D41-DE5D6D6C6300}" srcOrd="0" destOrd="0" presId="urn:microsoft.com/office/officeart/2005/8/layout/orgChart1"/>
    <dgm:cxn modelId="{F1A433CA-FBAE-4FCF-BA20-8E3C267257A9}" type="presOf" srcId="{DDA0DF9C-2EE0-4948-9C47-46D901CA68C9}" destId="{1B6082F6-3B16-44BC-9602-763F49135B71}" srcOrd="0" destOrd="0" presId="urn:microsoft.com/office/officeart/2005/8/layout/orgChart1"/>
    <dgm:cxn modelId="{27A64630-0341-4B80-9622-09E532300131}" type="presOf" srcId="{31029C6B-EECD-4DDD-8A12-28A1880148E0}" destId="{9D6D5FFE-A7FF-4315-A99E-19D0C491BA69}" srcOrd="0" destOrd="0" presId="urn:microsoft.com/office/officeart/2005/8/layout/orgChart1"/>
    <dgm:cxn modelId="{5A866804-2268-47A3-B8F8-89BF90FB4268}" type="presOf" srcId="{9CFE0887-D4E2-4797-AD43-CA47B9C8C961}" destId="{4EB2174B-A705-44F4-B6D0-CB5C05C547A4}" srcOrd="1" destOrd="0" presId="urn:microsoft.com/office/officeart/2005/8/layout/orgChart1"/>
    <dgm:cxn modelId="{1B912F0C-3F30-496B-B736-36B153FF0636}" type="presOf" srcId="{37B871A8-4453-4AB8-8C2C-28D22F43229B}" destId="{9AA85D63-932C-4AFC-BC8A-106C89A826B2}" srcOrd="0" destOrd="0" presId="urn:microsoft.com/office/officeart/2005/8/layout/orgChart1"/>
    <dgm:cxn modelId="{F8F3164C-3403-4FDE-8DCE-71E5E93724C3}" srcId="{1BF7CDC4-1AAA-4EC0-A99D-9FB190EEC1D6}" destId="{5E8CDE58-E390-4BF1-B787-A0F376AEC8AC}" srcOrd="4" destOrd="0" parTransId="{A2047942-679C-458E-A6B2-62DE46C15B3E}" sibTransId="{0700DBDE-4681-4FF3-B20C-06803E281169}"/>
    <dgm:cxn modelId="{995FE2F7-B1EA-48EC-9EB7-1AAFD46D0F4B}" type="presOf" srcId="{03D249F1-554F-4688-9CD0-D59B17DF9DAE}" destId="{15B68CF4-B852-44A3-9707-EC463F57B28B}" srcOrd="0" destOrd="0" presId="urn:microsoft.com/office/officeart/2005/8/layout/orgChart1"/>
    <dgm:cxn modelId="{7BF364A3-6367-4EB0-AE31-ACA652B05739}" srcId="{36915E7A-1F7D-48A3-9FC6-66C6ACE8AC14}" destId="{37B871A8-4453-4AB8-8C2C-28D22F43229B}" srcOrd="1" destOrd="0" parTransId="{49BB356E-A47E-404D-A375-9E8DA30FE31A}" sibTransId="{0F662071-D249-4F0B-8D90-199A2213F471}"/>
    <dgm:cxn modelId="{DA2A6A51-D76E-4567-903D-01B026ED680B}" type="presOf" srcId="{6CA53482-DF81-4DBD-A11E-FB5B54C3A666}" destId="{124EF786-B705-4841-9EEF-65552F93DFD5}" srcOrd="1" destOrd="0" presId="urn:microsoft.com/office/officeart/2005/8/layout/orgChart1"/>
    <dgm:cxn modelId="{58B2A122-D10B-47F0-A3DC-B35DBE689A43}" type="presOf" srcId="{03D249F1-554F-4688-9CD0-D59B17DF9DAE}" destId="{49146272-25EA-4B29-A77A-FBA0E4FCBB32}" srcOrd="1" destOrd="0" presId="urn:microsoft.com/office/officeart/2005/8/layout/orgChart1"/>
    <dgm:cxn modelId="{5987C973-0F82-44A0-BA6C-97D59F7F6B8F}" type="presOf" srcId="{F9B530D0-081C-4206-ACD5-8A23934268CF}" destId="{678920D9-34F8-47C6-8FF0-5DEC9A9238F6}" srcOrd="0" destOrd="0" presId="urn:microsoft.com/office/officeart/2005/8/layout/orgChart1"/>
    <dgm:cxn modelId="{F4EE428E-ED84-4E01-8893-A3510C7EAE74}" type="presOf" srcId="{841C2CD9-73AF-4689-ADD3-1E5607BEE1A7}" destId="{CCB7624F-05EA-4F51-8BB6-03CAECB97BFC}" srcOrd="1" destOrd="0" presId="urn:microsoft.com/office/officeart/2005/8/layout/orgChart1"/>
    <dgm:cxn modelId="{A4476F86-5F4B-4680-9772-AC87A0AFEBAC}" type="presOf" srcId="{2CB98D8F-CDBE-4165-B873-99CA418FD10A}" destId="{85A6720B-705C-406B-8806-08D2B11E193C}" srcOrd="0" destOrd="0" presId="urn:microsoft.com/office/officeart/2005/8/layout/orgChart1"/>
    <dgm:cxn modelId="{93F2E15D-ECBF-4C10-BE3A-F1C16ED7C039}" type="presOf" srcId="{A9EF7FF2-65D2-4461-A71F-886D64262DD8}" destId="{AD5D050B-E394-4DEB-A43E-59E552353773}" srcOrd="1" destOrd="0" presId="urn:microsoft.com/office/officeart/2005/8/layout/orgChart1"/>
    <dgm:cxn modelId="{4D645BB6-E08A-47AD-AE6B-560B66D24CF9}" type="presParOf" srcId="{85A6720B-705C-406B-8806-08D2B11E193C}" destId="{2C879399-7D89-4E5A-8872-28C12036D2DD}" srcOrd="0" destOrd="0" presId="urn:microsoft.com/office/officeart/2005/8/layout/orgChart1"/>
    <dgm:cxn modelId="{8C94C417-0808-4B53-9B89-034425069956}" type="presParOf" srcId="{2C879399-7D89-4E5A-8872-28C12036D2DD}" destId="{7EDD2104-ED64-4B89-9917-0B7D70CB5289}" srcOrd="0" destOrd="0" presId="urn:microsoft.com/office/officeart/2005/8/layout/orgChart1"/>
    <dgm:cxn modelId="{6D57CD01-64C6-4154-B7A9-E7D7D043A575}" type="presParOf" srcId="{7EDD2104-ED64-4B89-9917-0B7D70CB5289}" destId="{99C70DED-E2AD-4FD5-A7A1-2F1F3CD08700}" srcOrd="0" destOrd="0" presId="urn:microsoft.com/office/officeart/2005/8/layout/orgChart1"/>
    <dgm:cxn modelId="{EBC5298E-6BFB-414A-9242-FA9F7E0177DE}" type="presParOf" srcId="{7EDD2104-ED64-4B89-9917-0B7D70CB5289}" destId="{65A0FB4F-086D-403C-AA8E-533842B4403A}" srcOrd="1" destOrd="0" presId="urn:microsoft.com/office/officeart/2005/8/layout/orgChart1"/>
    <dgm:cxn modelId="{615BFA00-6584-404E-AB87-A552A9507ADE}" type="presParOf" srcId="{2C879399-7D89-4E5A-8872-28C12036D2DD}" destId="{CB64B13F-7C07-4F16-A36E-8DFA7911276C}" srcOrd="1" destOrd="0" presId="urn:microsoft.com/office/officeart/2005/8/layout/orgChart1"/>
    <dgm:cxn modelId="{6FAC2539-CE26-476E-AED7-DEC87C2BB625}" type="presParOf" srcId="{CB64B13F-7C07-4F16-A36E-8DFA7911276C}" destId="{82B82ABF-F7A3-4344-950D-F7CCF53D8D27}" srcOrd="0" destOrd="0" presId="urn:microsoft.com/office/officeart/2005/8/layout/orgChart1"/>
    <dgm:cxn modelId="{23DFDC35-B11C-4776-85DF-B4D259D66C2D}" type="presParOf" srcId="{CB64B13F-7C07-4F16-A36E-8DFA7911276C}" destId="{5E0FBE98-CD79-4DAB-9B8B-50D15043D3CC}" srcOrd="1" destOrd="0" presId="urn:microsoft.com/office/officeart/2005/8/layout/orgChart1"/>
    <dgm:cxn modelId="{6BCAFCA1-F545-4832-86F7-528FD3D5F78F}" type="presParOf" srcId="{5E0FBE98-CD79-4DAB-9B8B-50D15043D3CC}" destId="{CAB6998C-BFE6-45E4-BF09-F831BE6961DB}" srcOrd="0" destOrd="0" presId="urn:microsoft.com/office/officeart/2005/8/layout/orgChart1"/>
    <dgm:cxn modelId="{2FE25176-AC82-4723-9D27-A7CA214D6E95}" type="presParOf" srcId="{CAB6998C-BFE6-45E4-BF09-F831BE6961DB}" destId="{8E87D74C-9110-465F-82A9-174F10ADED4F}" srcOrd="0" destOrd="0" presId="urn:microsoft.com/office/officeart/2005/8/layout/orgChart1"/>
    <dgm:cxn modelId="{ACE0AFBC-9C9C-42E3-BF6C-9955E76A2F41}" type="presParOf" srcId="{CAB6998C-BFE6-45E4-BF09-F831BE6961DB}" destId="{C10CBC73-1139-4A7E-AF76-207870765FD2}" srcOrd="1" destOrd="0" presId="urn:microsoft.com/office/officeart/2005/8/layout/orgChart1"/>
    <dgm:cxn modelId="{B87B75C1-8848-461A-B5F4-099383EF3A2C}" type="presParOf" srcId="{5E0FBE98-CD79-4DAB-9B8B-50D15043D3CC}" destId="{02300BD6-02DA-4A2F-8C25-77BE831644E6}" srcOrd="1" destOrd="0" presId="urn:microsoft.com/office/officeart/2005/8/layout/orgChart1"/>
    <dgm:cxn modelId="{0CB9A156-4302-43E0-863F-890902D3398C}" type="presParOf" srcId="{02300BD6-02DA-4A2F-8C25-77BE831644E6}" destId="{9051F281-6B04-4549-83DC-479BA2117DED}" srcOrd="0" destOrd="0" presId="urn:microsoft.com/office/officeart/2005/8/layout/orgChart1"/>
    <dgm:cxn modelId="{4A5155BD-01AC-4755-AE6A-32669511D08D}" type="presParOf" srcId="{02300BD6-02DA-4A2F-8C25-77BE831644E6}" destId="{439C9486-B6E7-4025-81C5-3EC0BD58CB0D}" srcOrd="1" destOrd="0" presId="urn:microsoft.com/office/officeart/2005/8/layout/orgChart1"/>
    <dgm:cxn modelId="{6466D17D-3E6F-44DD-A249-F5BB69FDAC58}" type="presParOf" srcId="{439C9486-B6E7-4025-81C5-3EC0BD58CB0D}" destId="{C4190B78-1ADD-4687-BAC7-CF6EE08ECE56}" srcOrd="0" destOrd="0" presId="urn:microsoft.com/office/officeart/2005/8/layout/orgChart1"/>
    <dgm:cxn modelId="{F62C8117-0E4C-4B22-AF46-12F52FA1D658}" type="presParOf" srcId="{C4190B78-1ADD-4687-BAC7-CF6EE08ECE56}" destId="{9AA85D63-932C-4AFC-BC8A-106C89A826B2}" srcOrd="0" destOrd="0" presId="urn:microsoft.com/office/officeart/2005/8/layout/orgChart1"/>
    <dgm:cxn modelId="{6B7D0EFB-6833-4E72-BD42-7A5CDBFE299B}" type="presParOf" srcId="{C4190B78-1ADD-4687-BAC7-CF6EE08ECE56}" destId="{593AFD78-1340-4562-8940-A32338E8B649}" srcOrd="1" destOrd="0" presId="urn:microsoft.com/office/officeart/2005/8/layout/orgChart1"/>
    <dgm:cxn modelId="{A977B642-2550-462F-8AC7-4188EA50CB6C}" type="presParOf" srcId="{439C9486-B6E7-4025-81C5-3EC0BD58CB0D}" destId="{13C43D56-19AF-4B2E-9900-05428EF87E57}" srcOrd="1" destOrd="0" presId="urn:microsoft.com/office/officeart/2005/8/layout/orgChart1"/>
    <dgm:cxn modelId="{DBE7C0D2-6271-43FA-9918-A0DD9885215E}" type="presParOf" srcId="{439C9486-B6E7-4025-81C5-3EC0BD58CB0D}" destId="{990FE3D7-0367-439A-B546-9D4C65AC4935}" srcOrd="2" destOrd="0" presId="urn:microsoft.com/office/officeart/2005/8/layout/orgChart1"/>
    <dgm:cxn modelId="{E6960A35-8043-4801-9FA3-1973CD443933}" type="presParOf" srcId="{02300BD6-02DA-4A2F-8C25-77BE831644E6}" destId="{ACBEBD32-CE8F-4BE9-9D41-DE5D6D6C6300}" srcOrd="2" destOrd="0" presId="urn:microsoft.com/office/officeart/2005/8/layout/orgChart1"/>
    <dgm:cxn modelId="{E4169426-0A88-46F7-9D8B-2BD9018F6A12}" type="presParOf" srcId="{02300BD6-02DA-4A2F-8C25-77BE831644E6}" destId="{4BF46D1A-2703-46D1-B5D7-242DEDAF29E1}" srcOrd="3" destOrd="0" presId="urn:microsoft.com/office/officeart/2005/8/layout/orgChart1"/>
    <dgm:cxn modelId="{1A20FC65-0D41-40CD-AEA4-DA418475085F}" type="presParOf" srcId="{4BF46D1A-2703-46D1-B5D7-242DEDAF29E1}" destId="{B89ABB9B-FD1E-4F8F-ADC6-89C78EE2A874}" srcOrd="0" destOrd="0" presId="urn:microsoft.com/office/officeart/2005/8/layout/orgChart1"/>
    <dgm:cxn modelId="{2F568D28-2928-420B-88D1-48B73D5497A8}" type="presParOf" srcId="{B89ABB9B-FD1E-4F8F-ADC6-89C78EE2A874}" destId="{38C0D651-8812-4A39-90B0-E678F1EE20D0}" srcOrd="0" destOrd="0" presId="urn:microsoft.com/office/officeart/2005/8/layout/orgChart1"/>
    <dgm:cxn modelId="{5053F18D-F6DD-4347-866B-5B2AE5A809D3}" type="presParOf" srcId="{B89ABB9B-FD1E-4F8F-ADC6-89C78EE2A874}" destId="{1FCD236A-3B3F-495F-93D0-D4D660763F97}" srcOrd="1" destOrd="0" presId="urn:microsoft.com/office/officeart/2005/8/layout/orgChart1"/>
    <dgm:cxn modelId="{9E802FB4-063D-4545-A82D-7EC76704B118}" type="presParOf" srcId="{4BF46D1A-2703-46D1-B5D7-242DEDAF29E1}" destId="{C0A67D4D-DFB6-4797-A075-6ACC88BCDDD5}" srcOrd="1" destOrd="0" presId="urn:microsoft.com/office/officeart/2005/8/layout/orgChart1"/>
    <dgm:cxn modelId="{4306C626-A222-4B52-8B93-795D642562E6}" type="presParOf" srcId="{C0A67D4D-DFB6-4797-A075-6ACC88BCDDD5}" destId="{B879C4E3-83F5-4A84-A984-B4EB4A9E1738}" srcOrd="0" destOrd="0" presId="urn:microsoft.com/office/officeart/2005/8/layout/orgChart1"/>
    <dgm:cxn modelId="{56600541-020B-4947-8D81-B7C199BCF6B5}" type="presParOf" srcId="{C0A67D4D-DFB6-4797-A075-6ACC88BCDDD5}" destId="{32FA2432-6CB6-445C-BD66-F0AC120493AA}" srcOrd="1" destOrd="0" presId="urn:microsoft.com/office/officeart/2005/8/layout/orgChart1"/>
    <dgm:cxn modelId="{382F6571-C7E4-4450-9934-FB2ED45DD1A0}" type="presParOf" srcId="{32FA2432-6CB6-445C-BD66-F0AC120493AA}" destId="{71E5F03A-7AC8-48F3-964F-4FAAB4F574E5}" srcOrd="0" destOrd="0" presId="urn:microsoft.com/office/officeart/2005/8/layout/orgChart1"/>
    <dgm:cxn modelId="{AE725A1F-6BCB-43A5-AB57-C1F5D3179EAE}" type="presParOf" srcId="{71E5F03A-7AC8-48F3-964F-4FAAB4F574E5}" destId="{87938A3B-0436-4B37-B89C-CF168188CE1D}" srcOrd="0" destOrd="0" presId="urn:microsoft.com/office/officeart/2005/8/layout/orgChart1"/>
    <dgm:cxn modelId="{73D50C01-1F0B-49EF-99A1-193C8E816298}" type="presParOf" srcId="{71E5F03A-7AC8-48F3-964F-4FAAB4F574E5}" destId="{CD0D8B88-3510-4497-BBFB-91BC4D7CAF12}" srcOrd="1" destOrd="0" presId="urn:microsoft.com/office/officeart/2005/8/layout/orgChart1"/>
    <dgm:cxn modelId="{8DF57433-76F2-44F2-9053-C2871BBEDBF9}" type="presParOf" srcId="{32FA2432-6CB6-445C-BD66-F0AC120493AA}" destId="{675AE01F-F28A-4DC8-A35F-006C202E94F6}" srcOrd="1" destOrd="0" presId="urn:microsoft.com/office/officeart/2005/8/layout/orgChart1"/>
    <dgm:cxn modelId="{680FB106-C0FA-41A0-A10C-BF5D6299500D}" type="presParOf" srcId="{32FA2432-6CB6-445C-BD66-F0AC120493AA}" destId="{8DBB892A-CC86-4D8B-872F-3BC5F10C78AC}" srcOrd="2" destOrd="0" presId="urn:microsoft.com/office/officeart/2005/8/layout/orgChart1"/>
    <dgm:cxn modelId="{70B49D56-A009-4B4D-AA1E-2696AD881253}" type="presParOf" srcId="{C0A67D4D-DFB6-4797-A075-6ACC88BCDDD5}" destId="{5F90A1F9-AFB2-47A4-A54C-B0B4396EA3AE}" srcOrd="2" destOrd="0" presId="urn:microsoft.com/office/officeart/2005/8/layout/orgChart1"/>
    <dgm:cxn modelId="{D46A4216-0182-4FFC-96DB-77DF0366BEF2}" type="presParOf" srcId="{C0A67D4D-DFB6-4797-A075-6ACC88BCDDD5}" destId="{3A4D3BFE-017D-45C0-8C16-9B955D5FE123}" srcOrd="3" destOrd="0" presId="urn:microsoft.com/office/officeart/2005/8/layout/orgChart1"/>
    <dgm:cxn modelId="{CC68E2F3-F5CF-4731-8247-E378B820D12A}" type="presParOf" srcId="{3A4D3BFE-017D-45C0-8C16-9B955D5FE123}" destId="{A55F2AE4-C3CA-4190-BB7D-AF7216B40656}" srcOrd="0" destOrd="0" presId="urn:microsoft.com/office/officeart/2005/8/layout/orgChart1"/>
    <dgm:cxn modelId="{A38FC7EF-F495-45E0-A636-689C66DF03E9}" type="presParOf" srcId="{A55F2AE4-C3CA-4190-BB7D-AF7216B40656}" destId="{9BA6F901-FA71-43B5-B12E-BF135BE9616E}" srcOrd="0" destOrd="0" presId="urn:microsoft.com/office/officeart/2005/8/layout/orgChart1"/>
    <dgm:cxn modelId="{17DB5944-55A0-4797-ABAD-F0DDE78BD66B}" type="presParOf" srcId="{A55F2AE4-C3CA-4190-BB7D-AF7216B40656}" destId="{4EB2174B-A705-44F4-B6D0-CB5C05C547A4}" srcOrd="1" destOrd="0" presId="urn:microsoft.com/office/officeart/2005/8/layout/orgChart1"/>
    <dgm:cxn modelId="{AD21AB68-C528-40A7-BFC1-E86107F44FDB}" type="presParOf" srcId="{3A4D3BFE-017D-45C0-8C16-9B955D5FE123}" destId="{2D86B96B-B2AF-4C4E-A2CB-926D656B3164}" srcOrd="1" destOrd="0" presId="urn:microsoft.com/office/officeart/2005/8/layout/orgChart1"/>
    <dgm:cxn modelId="{58647153-C57A-4EC0-B96C-8B123E575C54}" type="presParOf" srcId="{3A4D3BFE-017D-45C0-8C16-9B955D5FE123}" destId="{C2758C1B-61D9-4037-8C23-A7D2F6826250}" srcOrd="2" destOrd="0" presId="urn:microsoft.com/office/officeart/2005/8/layout/orgChart1"/>
    <dgm:cxn modelId="{4311ABAE-BE1F-49F5-BBED-3A16F388E0DC}" type="presParOf" srcId="{C0A67D4D-DFB6-4797-A075-6ACC88BCDDD5}" destId="{9D6D5FFE-A7FF-4315-A99E-19D0C491BA69}" srcOrd="4" destOrd="0" presId="urn:microsoft.com/office/officeart/2005/8/layout/orgChart1"/>
    <dgm:cxn modelId="{3C349A48-A39E-413B-BF52-2F5440B663F1}" type="presParOf" srcId="{C0A67D4D-DFB6-4797-A075-6ACC88BCDDD5}" destId="{1F30A3C2-A14F-4A38-9941-875C439CBC04}" srcOrd="5" destOrd="0" presId="urn:microsoft.com/office/officeart/2005/8/layout/orgChart1"/>
    <dgm:cxn modelId="{EFD8C66D-BFD8-4889-9F4E-1B0107FCFE7B}" type="presParOf" srcId="{1F30A3C2-A14F-4A38-9941-875C439CBC04}" destId="{1F8148C1-0FFC-4297-8C06-429B369C52AC}" srcOrd="0" destOrd="0" presId="urn:microsoft.com/office/officeart/2005/8/layout/orgChart1"/>
    <dgm:cxn modelId="{F83EDFED-0C1A-4927-A50F-7B7E4772346D}" type="presParOf" srcId="{1F8148C1-0FFC-4297-8C06-429B369C52AC}" destId="{113DDF18-53D3-46BE-9E1B-C0195057B473}" srcOrd="0" destOrd="0" presId="urn:microsoft.com/office/officeart/2005/8/layout/orgChart1"/>
    <dgm:cxn modelId="{ACB38B88-F7BF-484F-AF62-F1BF333AA227}" type="presParOf" srcId="{1F8148C1-0FFC-4297-8C06-429B369C52AC}" destId="{124EF786-B705-4841-9EEF-65552F93DFD5}" srcOrd="1" destOrd="0" presId="urn:microsoft.com/office/officeart/2005/8/layout/orgChart1"/>
    <dgm:cxn modelId="{1A48D13F-04BA-4937-947B-0A292406F603}" type="presParOf" srcId="{1F30A3C2-A14F-4A38-9941-875C439CBC04}" destId="{1ECFF2C9-810B-47F6-A718-23F728C77C26}" srcOrd="1" destOrd="0" presId="urn:microsoft.com/office/officeart/2005/8/layout/orgChart1"/>
    <dgm:cxn modelId="{FDE4FE04-161A-48BA-8AF3-603F7B57795D}" type="presParOf" srcId="{1F30A3C2-A14F-4A38-9941-875C439CBC04}" destId="{52765DDE-2B2A-4818-88FB-BA84713BB07B}" srcOrd="2" destOrd="0" presId="urn:microsoft.com/office/officeart/2005/8/layout/orgChart1"/>
    <dgm:cxn modelId="{53C76580-0F48-47DC-B57D-D1A62AA42270}" type="presParOf" srcId="{C0A67D4D-DFB6-4797-A075-6ACC88BCDDD5}" destId="{B475E1CE-6668-441C-BD9F-4242B26D6215}" srcOrd="6" destOrd="0" presId="urn:microsoft.com/office/officeart/2005/8/layout/orgChart1"/>
    <dgm:cxn modelId="{9E8DE2FF-3DCB-4F21-94C3-1A88C6E89428}" type="presParOf" srcId="{C0A67D4D-DFB6-4797-A075-6ACC88BCDDD5}" destId="{41D16CB9-8586-4EAE-ACF6-7EF67955E68F}" srcOrd="7" destOrd="0" presId="urn:microsoft.com/office/officeart/2005/8/layout/orgChart1"/>
    <dgm:cxn modelId="{06E282BC-09EA-4076-92A7-739E5488E3C7}" type="presParOf" srcId="{41D16CB9-8586-4EAE-ACF6-7EF67955E68F}" destId="{66CCCCBE-C43D-4EFE-B3C4-3C85E21C7B3B}" srcOrd="0" destOrd="0" presId="urn:microsoft.com/office/officeart/2005/8/layout/orgChart1"/>
    <dgm:cxn modelId="{ED804A15-E836-41D3-A441-9F8113BD11E8}" type="presParOf" srcId="{66CCCCBE-C43D-4EFE-B3C4-3C85E21C7B3B}" destId="{8C6D1BC0-52FB-403C-A729-27C689BDAFA4}" srcOrd="0" destOrd="0" presId="urn:microsoft.com/office/officeart/2005/8/layout/orgChart1"/>
    <dgm:cxn modelId="{4EC56096-1A5C-4618-881E-A2989737F3B2}" type="presParOf" srcId="{66CCCCBE-C43D-4EFE-B3C4-3C85E21C7B3B}" destId="{4C7E9839-C43F-4BED-81F1-F05B5F3CF909}" srcOrd="1" destOrd="0" presId="urn:microsoft.com/office/officeart/2005/8/layout/orgChart1"/>
    <dgm:cxn modelId="{DA8A7BF4-FDBD-462D-B8CF-39FB787E6376}" type="presParOf" srcId="{41D16CB9-8586-4EAE-ACF6-7EF67955E68F}" destId="{968D7977-C800-423F-860A-16A4AD357D90}" srcOrd="1" destOrd="0" presId="urn:microsoft.com/office/officeart/2005/8/layout/orgChart1"/>
    <dgm:cxn modelId="{D112FC79-D6B4-404C-8523-66D1D19A1237}" type="presParOf" srcId="{41D16CB9-8586-4EAE-ACF6-7EF67955E68F}" destId="{13E4647C-7949-4FD3-816E-84805AA1BFB1}" srcOrd="2" destOrd="0" presId="urn:microsoft.com/office/officeart/2005/8/layout/orgChart1"/>
    <dgm:cxn modelId="{E4DF9314-B4F8-4ABB-8F23-6659B444D76B}" type="presParOf" srcId="{4BF46D1A-2703-46D1-B5D7-242DEDAF29E1}" destId="{9F897C54-63B7-402B-B3BA-704ACE4FD626}" srcOrd="2" destOrd="0" presId="urn:microsoft.com/office/officeart/2005/8/layout/orgChart1"/>
    <dgm:cxn modelId="{C959E120-E859-48E6-AB9F-3E877F0616FA}" type="presParOf" srcId="{02300BD6-02DA-4A2F-8C25-77BE831644E6}" destId="{5A541DBF-432A-4297-8E38-7ADE1439621D}" srcOrd="4" destOrd="0" presId="urn:microsoft.com/office/officeart/2005/8/layout/orgChart1"/>
    <dgm:cxn modelId="{907DA469-52EA-430F-BAAC-226B5585D7A2}" type="presParOf" srcId="{02300BD6-02DA-4A2F-8C25-77BE831644E6}" destId="{914760D3-DD5D-43E6-8A01-EF22708DCF37}" srcOrd="5" destOrd="0" presId="urn:microsoft.com/office/officeart/2005/8/layout/orgChart1"/>
    <dgm:cxn modelId="{953D9856-29BE-4479-A6A5-61A55195A1E4}" type="presParOf" srcId="{914760D3-DD5D-43E6-8A01-EF22708DCF37}" destId="{0BBA9158-BF00-473D-8E20-82B5F1AD626A}" srcOrd="0" destOrd="0" presId="urn:microsoft.com/office/officeart/2005/8/layout/orgChart1"/>
    <dgm:cxn modelId="{4A3E30A0-6BE0-4190-9768-A9DEBFC89902}" type="presParOf" srcId="{0BBA9158-BF00-473D-8E20-82B5F1AD626A}" destId="{4B969948-63A4-4EDC-961C-8B33E73D7979}" srcOrd="0" destOrd="0" presId="urn:microsoft.com/office/officeart/2005/8/layout/orgChart1"/>
    <dgm:cxn modelId="{EDF999BF-2117-4DDF-91ED-1ADBCCA54DAA}" type="presParOf" srcId="{0BBA9158-BF00-473D-8E20-82B5F1AD626A}" destId="{D0400F39-FBA5-483F-9CA8-1E9735C86EBE}" srcOrd="1" destOrd="0" presId="urn:microsoft.com/office/officeart/2005/8/layout/orgChart1"/>
    <dgm:cxn modelId="{7C442901-F7B9-4350-ABAE-6FBEF85B98A6}" type="presParOf" srcId="{914760D3-DD5D-43E6-8A01-EF22708DCF37}" destId="{7396947F-A99F-482D-8B9C-B83F686AD5D6}" srcOrd="1" destOrd="0" presId="urn:microsoft.com/office/officeart/2005/8/layout/orgChart1"/>
    <dgm:cxn modelId="{44E42864-C7E0-429B-A610-A5EE1FE178AA}" type="presParOf" srcId="{7396947F-A99F-482D-8B9C-B83F686AD5D6}" destId="{EEC4D7F9-C4F8-48C4-BF89-B6126AC1B74D}" srcOrd="0" destOrd="0" presId="urn:microsoft.com/office/officeart/2005/8/layout/orgChart1"/>
    <dgm:cxn modelId="{771C7CE3-AA31-46AA-9E92-3F1A2BF5F22C}" type="presParOf" srcId="{7396947F-A99F-482D-8B9C-B83F686AD5D6}" destId="{EF9DBB13-1059-4CFD-ABE4-D49F7B3EFF49}" srcOrd="1" destOrd="0" presId="urn:microsoft.com/office/officeart/2005/8/layout/orgChart1"/>
    <dgm:cxn modelId="{0B7F3654-A71D-4519-8487-B9F6BAC85A75}" type="presParOf" srcId="{EF9DBB13-1059-4CFD-ABE4-D49F7B3EFF49}" destId="{214969EA-6ACE-4338-9DF8-2428208BC325}" srcOrd="0" destOrd="0" presId="urn:microsoft.com/office/officeart/2005/8/layout/orgChart1"/>
    <dgm:cxn modelId="{C5AC421D-DD1C-4B97-A521-7E535ACE2176}" type="presParOf" srcId="{214969EA-6ACE-4338-9DF8-2428208BC325}" destId="{3AE75ABF-7216-4D1A-8B58-6FD1C9C32283}" srcOrd="0" destOrd="0" presId="urn:microsoft.com/office/officeart/2005/8/layout/orgChart1"/>
    <dgm:cxn modelId="{93E81B49-6BB7-4CD7-9636-391080208ECE}" type="presParOf" srcId="{214969EA-6ACE-4338-9DF8-2428208BC325}" destId="{C25605AC-32CB-426D-93F8-34D41C22D9C7}" srcOrd="1" destOrd="0" presId="urn:microsoft.com/office/officeart/2005/8/layout/orgChart1"/>
    <dgm:cxn modelId="{08B74227-B4F3-450A-AB57-301CD1E179D8}" type="presParOf" srcId="{EF9DBB13-1059-4CFD-ABE4-D49F7B3EFF49}" destId="{78EA3736-048A-4519-A0AA-FB97E00BD025}" srcOrd="1" destOrd="0" presId="urn:microsoft.com/office/officeart/2005/8/layout/orgChart1"/>
    <dgm:cxn modelId="{48226BBF-414D-494E-907C-996BF6A2CD62}" type="presParOf" srcId="{EF9DBB13-1059-4CFD-ABE4-D49F7B3EFF49}" destId="{78F574DD-B287-445D-ABB8-0A28D2F2B2EC}" srcOrd="2" destOrd="0" presId="urn:microsoft.com/office/officeart/2005/8/layout/orgChart1"/>
    <dgm:cxn modelId="{595E5A2E-8F2D-4FFB-A370-DE2710307673}" type="presParOf" srcId="{7396947F-A99F-482D-8B9C-B83F686AD5D6}" destId="{94C39D9C-84D4-457B-94BF-32331B54131A}" srcOrd="2" destOrd="0" presId="urn:microsoft.com/office/officeart/2005/8/layout/orgChart1"/>
    <dgm:cxn modelId="{75FB72E8-173E-4061-A9AA-E035BAFD3EA4}" type="presParOf" srcId="{7396947F-A99F-482D-8B9C-B83F686AD5D6}" destId="{CEC16A60-6DCC-459E-BD86-0C2701C68ECC}" srcOrd="3" destOrd="0" presId="urn:microsoft.com/office/officeart/2005/8/layout/orgChart1"/>
    <dgm:cxn modelId="{A6E603EA-F0EF-4A91-92D6-EB743187A008}" type="presParOf" srcId="{CEC16A60-6DCC-459E-BD86-0C2701C68ECC}" destId="{B434919B-0CE0-4D4D-A7FF-4EBC56DBFAED}" srcOrd="0" destOrd="0" presId="urn:microsoft.com/office/officeart/2005/8/layout/orgChart1"/>
    <dgm:cxn modelId="{F9213B55-12A9-4DF8-9D58-47447A197B16}" type="presParOf" srcId="{B434919B-0CE0-4D4D-A7FF-4EBC56DBFAED}" destId="{E8B80ACE-0D0D-4DA7-9007-1C8109CD8E40}" srcOrd="0" destOrd="0" presId="urn:microsoft.com/office/officeart/2005/8/layout/orgChart1"/>
    <dgm:cxn modelId="{85C6CEB6-C597-4150-87A3-AE1822B15E63}" type="presParOf" srcId="{B434919B-0CE0-4D4D-A7FF-4EBC56DBFAED}" destId="{683CC070-D7C9-46FD-A44E-495ABF475F37}" srcOrd="1" destOrd="0" presId="urn:microsoft.com/office/officeart/2005/8/layout/orgChart1"/>
    <dgm:cxn modelId="{8BA2A8A7-7C41-4770-9EC4-D630CCE55BEF}" type="presParOf" srcId="{CEC16A60-6DCC-459E-BD86-0C2701C68ECC}" destId="{EECEA8BB-87D2-4107-9FD1-494B7E4DEA33}" srcOrd="1" destOrd="0" presId="urn:microsoft.com/office/officeart/2005/8/layout/orgChart1"/>
    <dgm:cxn modelId="{652B54B7-8077-4EC0-BF47-D3F4EDE66C9E}" type="presParOf" srcId="{CEC16A60-6DCC-459E-BD86-0C2701C68ECC}" destId="{39863D98-D6DE-43B2-9E6E-C00BE428EB8E}" srcOrd="2" destOrd="0" presId="urn:microsoft.com/office/officeart/2005/8/layout/orgChart1"/>
    <dgm:cxn modelId="{B3F079D7-9D19-4918-9D1C-576190F58917}" type="presParOf" srcId="{7396947F-A99F-482D-8B9C-B83F686AD5D6}" destId="{2721EF7C-24A7-42A6-A7C1-29D8B1B0560B}" srcOrd="4" destOrd="0" presId="urn:microsoft.com/office/officeart/2005/8/layout/orgChart1"/>
    <dgm:cxn modelId="{D50C7AD4-F53E-49BE-BD08-07FC5104BAC9}" type="presParOf" srcId="{7396947F-A99F-482D-8B9C-B83F686AD5D6}" destId="{7503F283-8E75-46EE-9617-696C3B4CA34B}" srcOrd="5" destOrd="0" presId="urn:microsoft.com/office/officeart/2005/8/layout/orgChart1"/>
    <dgm:cxn modelId="{4CA004C3-B1F7-47A0-8DA5-ACCA3E80C588}" type="presParOf" srcId="{7503F283-8E75-46EE-9617-696C3B4CA34B}" destId="{0A83C098-291F-41FC-9B98-A894C54BF340}" srcOrd="0" destOrd="0" presId="urn:microsoft.com/office/officeart/2005/8/layout/orgChart1"/>
    <dgm:cxn modelId="{8B02C8EC-FA2F-4402-9AAD-6F4ECD89592C}" type="presParOf" srcId="{0A83C098-291F-41FC-9B98-A894C54BF340}" destId="{4417746A-1BEC-43EB-AA3C-C81847560ADE}" srcOrd="0" destOrd="0" presId="urn:microsoft.com/office/officeart/2005/8/layout/orgChart1"/>
    <dgm:cxn modelId="{CCA5DF55-9F80-4138-8CA6-FEB8E1FA219C}" type="presParOf" srcId="{0A83C098-291F-41FC-9B98-A894C54BF340}" destId="{CCB7624F-05EA-4F51-8BB6-03CAECB97BFC}" srcOrd="1" destOrd="0" presId="urn:microsoft.com/office/officeart/2005/8/layout/orgChart1"/>
    <dgm:cxn modelId="{8136EB3E-0495-4CC7-8312-8AC8651001F9}" type="presParOf" srcId="{7503F283-8E75-46EE-9617-696C3B4CA34B}" destId="{1508D491-9B9D-45E2-8886-F3F5409859B8}" srcOrd="1" destOrd="0" presId="urn:microsoft.com/office/officeart/2005/8/layout/orgChart1"/>
    <dgm:cxn modelId="{856E6A14-AE5F-462A-BADB-3EFD4F36EBF9}" type="presParOf" srcId="{7503F283-8E75-46EE-9617-696C3B4CA34B}" destId="{D0B69891-1CBB-4BD0-9108-A4E6C645C919}" srcOrd="2" destOrd="0" presId="urn:microsoft.com/office/officeart/2005/8/layout/orgChart1"/>
    <dgm:cxn modelId="{8B4052D4-DB04-48F5-B04B-A6275DDD7CA8}" type="presParOf" srcId="{7396947F-A99F-482D-8B9C-B83F686AD5D6}" destId="{70FE5ABF-6120-4631-93B8-C32202FE3152}" srcOrd="6" destOrd="0" presId="urn:microsoft.com/office/officeart/2005/8/layout/orgChart1"/>
    <dgm:cxn modelId="{549E46ED-16F4-4623-BE95-9B525B292043}" type="presParOf" srcId="{7396947F-A99F-482D-8B9C-B83F686AD5D6}" destId="{530038C0-29EC-4772-AF2C-DC30199AB86D}" srcOrd="7" destOrd="0" presId="urn:microsoft.com/office/officeart/2005/8/layout/orgChart1"/>
    <dgm:cxn modelId="{CCAE4176-3DFC-4D19-9753-174DE03B16FF}" type="presParOf" srcId="{530038C0-29EC-4772-AF2C-DC30199AB86D}" destId="{93FB3A48-3EC8-437C-8458-7F9E03C715A5}" srcOrd="0" destOrd="0" presId="urn:microsoft.com/office/officeart/2005/8/layout/orgChart1"/>
    <dgm:cxn modelId="{CE329D9F-F491-410E-B2DD-60E9EE8C543E}" type="presParOf" srcId="{93FB3A48-3EC8-437C-8458-7F9E03C715A5}" destId="{E744F635-98F8-471C-A39D-51F0CC7F1ADB}" srcOrd="0" destOrd="0" presId="urn:microsoft.com/office/officeart/2005/8/layout/orgChart1"/>
    <dgm:cxn modelId="{325301CE-00E3-49A1-BA24-713F1A5D4F96}" type="presParOf" srcId="{93FB3A48-3EC8-437C-8458-7F9E03C715A5}" destId="{6EBB1C93-FAE8-4C93-9647-C4967AAAA97B}" srcOrd="1" destOrd="0" presId="urn:microsoft.com/office/officeart/2005/8/layout/orgChart1"/>
    <dgm:cxn modelId="{C2D71062-5D50-40C9-A426-DA3B564EC550}" type="presParOf" srcId="{530038C0-29EC-4772-AF2C-DC30199AB86D}" destId="{5558E829-DBC3-4694-A4AA-E2B696902301}" srcOrd="1" destOrd="0" presId="urn:microsoft.com/office/officeart/2005/8/layout/orgChart1"/>
    <dgm:cxn modelId="{6C14F155-16DE-498F-A922-D922BADABA6B}" type="presParOf" srcId="{530038C0-29EC-4772-AF2C-DC30199AB86D}" destId="{8CA7F1B4-210A-4503-A677-03516D3A9FE5}" srcOrd="2" destOrd="0" presId="urn:microsoft.com/office/officeart/2005/8/layout/orgChart1"/>
    <dgm:cxn modelId="{A0542A51-07D3-4BE3-B98B-B63A82486419}" type="presParOf" srcId="{914760D3-DD5D-43E6-8A01-EF22708DCF37}" destId="{28AEBE0F-2251-4A87-977E-DD6796FD10C4}" srcOrd="2" destOrd="0" presId="urn:microsoft.com/office/officeart/2005/8/layout/orgChart1"/>
    <dgm:cxn modelId="{E7A47975-258E-492D-B80E-27E96ABCC4C4}" type="presParOf" srcId="{02300BD6-02DA-4A2F-8C25-77BE831644E6}" destId="{4F6495CB-C6F9-46AE-8FB4-0C8C2CEC436A}" srcOrd="6" destOrd="0" presId="urn:microsoft.com/office/officeart/2005/8/layout/orgChart1"/>
    <dgm:cxn modelId="{62698B83-DD1F-4EDF-92EC-B4FC232B2287}" type="presParOf" srcId="{02300BD6-02DA-4A2F-8C25-77BE831644E6}" destId="{884E7F3A-4945-49EB-A47A-8A49DD4F1E2F}" srcOrd="7" destOrd="0" presId="urn:microsoft.com/office/officeart/2005/8/layout/orgChart1"/>
    <dgm:cxn modelId="{EACBC7A7-7E81-4A53-B094-4F0855D7927A}" type="presParOf" srcId="{884E7F3A-4945-49EB-A47A-8A49DD4F1E2F}" destId="{318C6204-B45E-4037-BE1F-CBA8FA88929E}" srcOrd="0" destOrd="0" presId="urn:microsoft.com/office/officeart/2005/8/layout/orgChart1"/>
    <dgm:cxn modelId="{310BB286-2B51-4504-BA53-B49BFCAEE485}" type="presParOf" srcId="{318C6204-B45E-4037-BE1F-CBA8FA88929E}" destId="{56DD28C3-252E-44AB-BD73-B98F166844C2}" srcOrd="0" destOrd="0" presId="urn:microsoft.com/office/officeart/2005/8/layout/orgChart1"/>
    <dgm:cxn modelId="{38A020F6-57C0-4AD1-84F9-E7346D449A57}" type="presParOf" srcId="{318C6204-B45E-4037-BE1F-CBA8FA88929E}" destId="{3FE0F595-083D-47AE-82A8-5C36B0AB445C}" srcOrd="1" destOrd="0" presId="urn:microsoft.com/office/officeart/2005/8/layout/orgChart1"/>
    <dgm:cxn modelId="{BF5A3D46-4E1F-4C8C-8689-9B8891FA3BD7}" type="presParOf" srcId="{884E7F3A-4945-49EB-A47A-8A49DD4F1E2F}" destId="{4EC24CFC-A962-4E76-A506-B7E874F1DCC6}" srcOrd="1" destOrd="0" presId="urn:microsoft.com/office/officeart/2005/8/layout/orgChart1"/>
    <dgm:cxn modelId="{32D66421-14E6-4167-A370-79C1D70981CC}" type="presParOf" srcId="{4EC24CFC-A962-4E76-A506-B7E874F1DCC6}" destId="{3E901724-594C-4D13-863F-D714F9AB5442}" srcOrd="0" destOrd="0" presId="urn:microsoft.com/office/officeart/2005/8/layout/orgChart1"/>
    <dgm:cxn modelId="{0A280D36-EFCD-4E52-9136-4DA67DBCDCA0}" type="presParOf" srcId="{4EC24CFC-A962-4E76-A506-B7E874F1DCC6}" destId="{B1B47100-4434-42DD-B974-C3E443602B61}" srcOrd="1" destOrd="0" presId="urn:microsoft.com/office/officeart/2005/8/layout/orgChart1"/>
    <dgm:cxn modelId="{48EABD24-9B14-4D67-A92D-F4C9D693C75B}" type="presParOf" srcId="{B1B47100-4434-42DD-B974-C3E443602B61}" destId="{906B099C-C22C-455F-9E13-91CCBC101A1B}" srcOrd="0" destOrd="0" presId="urn:microsoft.com/office/officeart/2005/8/layout/orgChart1"/>
    <dgm:cxn modelId="{91CB322A-5631-410E-983D-C9419D5A5C6E}" type="presParOf" srcId="{906B099C-C22C-455F-9E13-91CCBC101A1B}" destId="{7F76CAB6-448C-4CEF-9228-96AC14F69A3B}" srcOrd="0" destOrd="0" presId="urn:microsoft.com/office/officeart/2005/8/layout/orgChart1"/>
    <dgm:cxn modelId="{CC4B75E5-7BF2-46E1-8DD9-A9B7CD583F74}" type="presParOf" srcId="{906B099C-C22C-455F-9E13-91CCBC101A1B}" destId="{31AF725A-2289-4B62-B93A-6F5A68379A09}" srcOrd="1" destOrd="0" presId="urn:microsoft.com/office/officeart/2005/8/layout/orgChart1"/>
    <dgm:cxn modelId="{0CAD327A-1D95-4567-A592-6FE25D4C7DBC}" type="presParOf" srcId="{B1B47100-4434-42DD-B974-C3E443602B61}" destId="{BC8F4F56-D94E-4AAF-B752-7F16EFB39BA5}" srcOrd="1" destOrd="0" presId="urn:microsoft.com/office/officeart/2005/8/layout/orgChart1"/>
    <dgm:cxn modelId="{B6B7AB8A-83F2-4892-95A3-0891DB409E3D}" type="presParOf" srcId="{B1B47100-4434-42DD-B974-C3E443602B61}" destId="{A10215A4-FF06-4D36-8D69-21F86CE5D6C4}" srcOrd="2" destOrd="0" presId="urn:microsoft.com/office/officeart/2005/8/layout/orgChart1"/>
    <dgm:cxn modelId="{3349B4ED-1DE1-4254-93A4-59E7DA91E79D}" type="presParOf" srcId="{4EC24CFC-A962-4E76-A506-B7E874F1DCC6}" destId="{54DA5E0D-C9FA-4A96-B170-1F020D1F96BF}" srcOrd="2" destOrd="0" presId="urn:microsoft.com/office/officeart/2005/8/layout/orgChart1"/>
    <dgm:cxn modelId="{EA82F591-06E3-4983-9BEE-BB42EA009C9D}" type="presParOf" srcId="{4EC24CFC-A962-4E76-A506-B7E874F1DCC6}" destId="{5D4F24A8-AF8C-42F4-A682-B05B836B744C}" srcOrd="3" destOrd="0" presId="urn:microsoft.com/office/officeart/2005/8/layout/orgChart1"/>
    <dgm:cxn modelId="{FB17E8B4-7C4E-4792-AA31-7901CE4C259F}" type="presParOf" srcId="{5D4F24A8-AF8C-42F4-A682-B05B836B744C}" destId="{05E8C908-86DF-421E-A74F-999E7778FFFD}" srcOrd="0" destOrd="0" presId="urn:microsoft.com/office/officeart/2005/8/layout/orgChart1"/>
    <dgm:cxn modelId="{0E5579DD-34A4-4148-8C57-E64983A7532C}" type="presParOf" srcId="{05E8C908-86DF-421E-A74F-999E7778FFFD}" destId="{15B68CF4-B852-44A3-9707-EC463F57B28B}" srcOrd="0" destOrd="0" presId="urn:microsoft.com/office/officeart/2005/8/layout/orgChart1"/>
    <dgm:cxn modelId="{FD1A971D-0222-46FA-A849-CFC8DA9CC0A7}" type="presParOf" srcId="{05E8C908-86DF-421E-A74F-999E7778FFFD}" destId="{49146272-25EA-4B29-A77A-FBA0E4FCBB32}" srcOrd="1" destOrd="0" presId="urn:microsoft.com/office/officeart/2005/8/layout/orgChart1"/>
    <dgm:cxn modelId="{63F9FA0E-191C-49B8-B932-769B10D7262F}" type="presParOf" srcId="{5D4F24A8-AF8C-42F4-A682-B05B836B744C}" destId="{F87A92CC-DCD8-4EE5-86B0-797CC3334FB3}" srcOrd="1" destOrd="0" presId="urn:microsoft.com/office/officeart/2005/8/layout/orgChart1"/>
    <dgm:cxn modelId="{604847BC-1DDD-43DB-B4A7-FC163BB4548F}" type="presParOf" srcId="{5D4F24A8-AF8C-42F4-A682-B05B836B744C}" destId="{1AE3DC72-1D10-41ED-A5D1-558AC49C35B1}" srcOrd="2" destOrd="0" presId="urn:microsoft.com/office/officeart/2005/8/layout/orgChart1"/>
    <dgm:cxn modelId="{24F76A43-A674-470F-94CC-17AA897A97C7}" type="presParOf" srcId="{4EC24CFC-A962-4E76-A506-B7E874F1DCC6}" destId="{CB188AA9-5D70-4B91-AC34-37E742BCF5C6}" srcOrd="4" destOrd="0" presId="urn:microsoft.com/office/officeart/2005/8/layout/orgChart1"/>
    <dgm:cxn modelId="{3B84A864-0333-4864-ADB8-305EC9100431}" type="presParOf" srcId="{4EC24CFC-A962-4E76-A506-B7E874F1DCC6}" destId="{1E39451D-A60B-4F56-8C52-08BB842405B5}" srcOrd="5" destOrd="0" presId="urn:microsoft.com/office/officeart/2005/8/layout/orgChart1"/>
    <dgm:cxn modelId="{83CDBB8C-F8ED-45F8-BEF9-865D5872AD6D}" type="presParOf" srcId="{1E39451D-A60B-4F56-8C52-08BB842405B5}" destId="{8836ACE0-975D-4D71-83F8-11D74649A2E2}" srcOrd="0" destOrd="0" presId="urn:microsoft.com/office/officeart/2005/8/layout/orgChart1"/>
    <dgm:cxn modelId="{01BDE7B6-959A-4884-B05D-A180735917A6}" type="presParOf" srcId="{8836ACE0-975D-4D71-83F8-11D74649A2E2}" destId="{C5C28D77-7486-4D14-9A86-70AEFA516025}" srcOrd="0" destOrd="0" presId="urn:microsoft.com/office/officeart/2005/8/layout/orgChart1"/>
    <dgm:cxn modelId="{CEE5AE59-023E-4F3B-9473-BF600EF16B0E}" type="presParOf" srcId="{8836ACE0-975D-4D71-83F8-11D74649A2E2}" destId="{51D4F2EC-4C95-4B58-8209-31D81D5A85C4}" srcOrd="1" destOrd="0" presId="urn:microsoft.com/office/officeart/2005/8/layout/orgChart1"/>
    <dgm:cxn modelId="{7FCF6872-412D-434A-ACCD-50812EF92643}" type="presParOf" srcId="{1E39451D-A60B-4F56-8C52-08BB842405B5}" destId="{43A7A508-B263-416F-B969-1F908DFD3DEA}" srcOrd="1" destOrd="0" presId="urn:microsoft.com/office/officeart/2005/8/layout/orgChart1"/>
    <dgm:cxn modelId="{73665CBD-562F-460E-9E49-5D052F648C93}" type="presParOf" srcId="{1E39451D-A60B-4F56-8C52-08BB842405B5}" destId="{3A658C8D-A748-49A5-A82C-73BE93691FC8}" srcOrd="2" destOrd="0" presId="urn:microsoft.com/office/officeart/2005/8/layout/orgChart1"/>
    <dgm:cxn modelId="{61E126CE-B891-4440-9677-E2C66D579C91}" type="presParOf" srcId="{884E7F3A-4945-49EB-A47A-8A49DD4F1E2F}" destId="{4526B5C4-255D-4073-AFEC-AE83BEE53286}" srcOrd="2" destOrd="0" presId="urn:microsoft.com/office/officeart/2005/8/layout/orgChart1"/>
    <dgm:cxn modelId="{CF16BCD1-28E5-46A0-8A0E-ED7812936989}" type="presParOf" srcId="{5E0FBE98-CD79-4DAB-9B8B-50D15043D3CC}" destId="{69C69F67-88AA-49CB-A44E-B21B6C2246B3}" srcOrd="2" destOrd="0" presId="urn:microsoft.com/office/officeart/2005/8/layout/orgChart1"/>
    <dgm:cxn modelId="{94335C33-A071-4579-A520-F8CCA512667B}" type="presParOf" srcId="{69C69F67-88AA-49CB-A44E-B21B6C2246B3}" destId="{0711E3CA-22EA-4BBE-8E80-2F15B7581800}" srcOrd="0" destOrd="0" presId="urn:microsoft.com/office/officeart/2005/8/layout/orgChart1"/>
    <dgm:cxn modelId="{26818EFC-BF1D-4B41-B195-AA33F6D402D1}" type="presParOf" srcId="{69C69F67-88AA-49CB-A44E-B21B6C2246B3}" destId="{9B94B267-F06A-47C4-A674-D10F249FD496}" srcOrd="1" destOrd="0" presId="urn:microsoft.com/office/officeart/2005/8/layout/orgChart1"/>
    <dgm:cxn modelId="{72CF0FA1-39AB-4F1C-A755-59E541872BEE}" type="presParOf" srcId="{9B94B267-F06A-47C4-A674-D10F249FD496}" destId="{0911DF3B-2E90-4AA2-AB8C-7CC4E7DFA3BF}" srcOrd="0" destOrd="0" presId="urn:microsoft.com/office/officeart/2005/8/layout/orgChart1"/>
    <dgm:cxn modelId="{70897E38-7AC2-4DC7-BD87-73F74E7EA18E}" type="presParOf" srcId="{0911DF3B-2E90-4AA2-AB8C-7CC4E7DFA3BF}" destId="{1D75145B-D232-426D-BDE1-59DB910233C9}" srcOrd="0" destOrd="0" presId="urn:microsoft.com/office/officeart/2005/8/layout/orgChart1"/>
    <dgm:cxn modelId="{CBAE8D5E-8D5C-43F1-845C-8B511C0F461C}" type="presParOf" srcId="{0911DF3B-2E90-4AA2-AB8C-7CC4E7DFA3BF}" destId="{E4742E8F-334F-4CC6-92EF-8DD61CA9236E}" srcOrd="1" destOrd="0" presId="urn:microsoft.com/office/officeart/2005/8/layout/orgChart1"/>
    <dgm:cxn modelId="{907B0727-8452-4623-84DE-2433E14C3707}" type="presParOf" srcId="{9B94B267-F06A-47C4-A674-D10F249FD496}" destId="{DE74E41A-3EA1-4FF7-897D-D696E2581AB7}" srcOrd="1" destOrd="0" presId="urn:microsoft.com/office/officeart/2005/8/layout/orgChart1"/>
    <dgm:cxn modelId="{FA18AC0F-2E76-4971-BAF6-F1811626CEFA}" type="presParOf" srcId="{9B94B267-F06A-47C4-A674-D10F249FD496}" destId="{BB400F5C-F8FE-438C-B1B1-88894B9A2CA3}" srcOrd="2" destOrd="0" presId="urn:microsoft.com/office/officeart/2005/8/layout/orgChart1"/>
    <dgm:cxn modelId="{CE57AC66-90E2-4085-AAB1-BB850AAAEF3D}" type="presParOf" srcId="{69C69F67-88AA-49CB-A44E-B21B6C2246B3}" destId="{4ACC927D-80B4-46D8-AA08-4255DCD5ED80}" srcOrd="2" destOrd="0" presId="urn:microsoft.com/office/officeart/2005/8/layout/orgChart1"/>
    <dgm:cxn modelId="{0B614BF0-57B8-40D6-A53E-168BF8D8E849}" type="presParOf" srcId="{69C69F67-88AA-49CB-A44E-B21B6C2246B3}" destId="{6CE178EC-B39D-489D-BA47-21597A1E23A9}" srcOrd="3" destOrd="0" presId="urn:microsoft.com/office/officeart/2005/8/layout/orgChart1"/>
    <dgm:cxn modelId="{35C1A96A-8785-40F1-858E-CC0CA30BD40E}" type="presParOf" srcId="{6CE178EC-B39D-489D-BA47-21597A1E23A9}" destId="{936E6862-D77F-4E2B-A369-A267F01DB245}" srcOrd="0" destOrd="0" presId="urn:microsoft.com/office/officeart/2005/8/layout/orgChart1"/>
    <dgm:cxn modelId="{BDF4CB35-1F6B-44AC-9179-F583034AC629}" type="presParOf" srcId="{936E6862-D77F-4E2B-A369-A267F01DB245}" destId="{432A623A-2235-4202-BD36-D73F9600EB43}" srcOrd="0" destOrd="0" presId="urn:microsoft.com/office/officeart/2005/8/layout/orgChart1"/>
    <dgm:cxn modelId="{CB2E7AA2-965D-45CA-9574-60008C3ED65E}" type="presParOf" srcId="{936E6862-D77F-4E2B-A369-A267F01DB245}" destId="{854C1E10-CB28-48CE-B20C-F90D88FC5182}" srcOrd="1" destOrd="0" presId="urn:microsoft.com/office/officeart/2005/8/layout/orgChart1"/>
    <dgm:cxn modelId="{85229E39-7993-483D-A56C-CAB26B38C37D}" type="presParOf" srcId="{6CE178EC-B39D-489D-BA47-21597A1E23A9}" destId="{BA33A259-318A-4FED-90C4-565BCC7F41C0}" srcOrd="1" destOrd="0" presId="urn:microsoft.com/office/officeart/2005/8/layout/orgChart1"/>
    <dgm:cxn modelId="{FE208FDC-A49A-4804-9E49-9B754A80D420}" type="presParOf" srcId="{BA33A259-318A-4FED-90C4-565BCC7F41C0}" destId="{12F80C33-2A9C-4C06-9165-DAE0560A0B03}" srcOrd="0" destOrd="0" presId="urn:microsoft.com/office/officeart/2005/8/layout/orgChart1"/>
    <dgm:cxn modelId="{2DBE16CE-D12D-4B7F-BE26-BC18EFA8A50B}" type="presParOf" srcId="{BA33A259-318A-4FED-90C4-565BCC7F41C0}" destId="{3B4D612D-C5C4-4FFC-93D7-02157BE2A721}" srcOrd="1" destOrd="0" presId="urn:microsoft.com/office/officeart/2005/8/layout/orgChart1"/>
    <dgm:cxn modelId="{242B5733-1C53-4FF5-8E3F-816B8833F01A}" type="presParOf" srcId="{3B4D612D-C5C4-4FFC-93D7-02157BE2A721}" destId="{B662814C-5633-4014-97B9-8DD0E43B7C57}" srcOrd="0" destOrd="0" presId="urn:microsoft.com/office/officeart/2005/8/layout/orgChart1"/>
    <dgm:cxn modelId="{D49E180F-B84D-4B37-B518-57D3E9EEA661}" type="presParOf" srcId="{B662814C-5633-4014-97B9-8DD0E43B7C57}" destId="{8EC50AA6-3312-4671-87F6-DE738A36B78D}" srcOrd="0" destOrd="0" presId="urn:microsoft.com/office/officeart/2005/8/layout/orgChart1"/>
    <dgm:cxn modelId="{A4AD3DF5-251C-4DDA-A7DE-47EA82F093FC}" type="presParOf" srcId="{B662814C-5633-4014-97B9-8DD0E43B7C57}" destId="{AD5D050B-E394-4DEB-A43E-59E552353773}" srcOrd="1" destOrd="0" presId="urn:microsoft.com/office/officeart/2005/8/layout/orgChart1"/>
    <dgm:cxn modelId="{EF1346BC-CC5B-4F9E-B8E4-9D81E51FE54A}" type="presParOf" srcId="{3B4D612D-C5C4-4FFC-93D7-02157BE2A721}" destId="{0009A8C0-889A-4ED1-95A5-FAAD65E324A1}" srcOrd="1" destOrd="0" presId="urn:microsoft.com/office/officeart/2005/8/layout/orgChart1"/>
    <dgm:cxn modelId="{F63FC470-0270-41B7-B801-F172B7AC7306}" type="presParOf" srcId="{3B4D612D-C5C4-4FFC-93D7-02157BE2A721}" destId="{B687C3F8-292B-4FE0-91F3-6658DEB93346}" srcOrd="2" destOrd="0" presId="urn:microsoft.com/office/officeart/2005/8/layout/orgChart1"/>
    <dgm:cxn modelId="{4B2877C8-BB70-4129-8F56-D359C8EB2B90}" type="presParOf" srcId="{6CE178EC-B39D-489D-BA47-21597A1E23A9}" destId="{4D5F006D-AEC9-4411-81E5-BDFDDD96D909}" srcOrd="2" destOrd="0" presId="urn:microsoft.com/office/officeart/2005/8/layout/orgChart1"/>
    <dgm:cxn modelId="{DFED23F1-9A5C-4CDE-8EC9-8E3134CBC4E9}" type="presParOf" srcId="{CB64B13F-7C07-4F16-A36E-8DFA7911276C}" destId="{13A01062-0EC9-4153-8EC3-CBC7CDF3A0F0}" srcOrd="2" destOrd="0" presId="urn:microsoft.com/office/officeart/2005/8/layout/orgChart1"/>
    <dgm:cxn modelId="{8296DF39-9D2F-47D4-AE9F-6B37CD2D297B}" type="presParOf" srcId="{CB64B13F-7C07-4F16-A36E-8DFA7911276C}" destId="{E34E2CA4-B604-43E7-B1A3-D798E8A679FF}" srcOrd="3" destOrd="0" presId="urn:microsoft.com/office/officeart/2005/8/layout/orgChart1"/>
    <dgm:cxn modelId="{DDA830F2-CDDD-4AAA-9894-4D610D19EE64}" type="presParOf" srcId="{E34E2CA4-B604-43E7-B1A3-D798E8A679FF}" destId="{0D2CFA52-65DC-46E9-A8F7-BB7DF97B93F6}" srcOrd="0" destOrd="0" presId="urn:microsoft.com/office/officeart/2005/8/layout/orgChart1"/>
    <dgm:cxn modelId="{80392762-6D10-4AD5-B920-607A36EC6CA7}" type="presParOf" srcId="{0D2CFA52-65DC-46E9-A8F7-BB7DF97B93F6}" destId="{0404EE32-1D7C-4356-9B66-9A4D4593CAAD}" srcOrd="0" destOrd="0" presId="urn:microsoft.com/office/officeart/2005/8/layout/orgChart1"/>
    <dgm:cxn modelId="{C862E07E-B87E-4521-944A-96E22E187CEA}" type="presParOf" srcId="{0D2CFA52-65DC-46E9-A8F7-BB7DF97B93F6}" destId="{12FBD255-4F0B-4F08-BD0E-801E36BE7248}" srcOrd="1" destOrd="0" presId="urn:microsoft.com/office/officeart/2005/8/layout/orgChart1"/>
    <dgm:cxn modelId="{F756203E-520C-4F55-AF2B-ABF215AF5E1C}" type="presParOf" srcId="{E34E2CA4-B604-43E7-B1A3-D798E8A679FF}" destId="{643071E4-BCCF-4785-8AEB-182CB362B706}" srcOrd="1" destOrd="0" presId="urn:microsoft.com/office/officeart/2005/8/layout/orgChart1"/>
    <dgm:cxn modelId="{7A3C772A-81B3-4BD9-8F54-C547DBDB9D42}" type="presParOf" srcId="{643071E4-BCCF-4785-8AEB-182CB362B706}" destId="{AE981822-1BAB-4F2C-B538-6DC9F1EABCA6}" srcOrd="0" destOrd="0" presId="urn:microsoft.com/office/officeart/2005/8/layout/orgChart1"/>
    <dgm:cxn modelId="{3E58CD47-BDB8-474B-89C4-7BC69EADDECC}" type="presParOf" srcId="{643071E4-BCCF-4785-8AEB-182CB362B706}" destId="{BA053C41-A3FA-4F87-B537-B67A3A03E2E7}" srcOrd="1" destOrd="0" presId="urn:microsoft.com/office/officeart/2005/8/layout/orgChart1"/>
    <dgm:cxn modelId="{9AECECED-0704-4BDE-8730-09E5239B3A8A}" type="presParOf" srcId="{BA053C41-A3FA-4F87-B537-B67A3A03E2E7}" destId="{3AA9D399-4016-40AA-9A5B-EE1CBBC64948}" srcOrd="0" destOrd="0" presId="urn:microsoft.com/office/officeart/2005/8/layout/orgChart1"/>
    <dgm:cxn modelId="{2DFA6365-8FFB-4F53-8769-752504B3A4BD}" type="presParOf" srcId="{3AA9D399-4016-40AA-9A5B-EE1CBBC64948}" destId="{B86FC729-4850-4D40-BC06-2CED1F510AD2}" srcOrd="0" destOrd="0" presId="urn:microsoft.com/office/officeart/2005/8/layout/orgChart1"/>
    <dgm:cxn modelId="{C40614CC-EA26-47F4-90E7-EBB022FE9D4F}" type="presParOf" srcId="{3AA9D399-4016-40AA-9A5B-EE1CBBC64948}" destId="{ED4AAD5A-D730-45EF-BC91-C7755729ADBD}" srcOrd="1" destOrd="0" presId="urn:microsoft.com/office/officeart/2005/8/layout/orgChart1"/>
    <dgm:cxn modelId="{681A661C-D851-4AB9-A3E4-DC30D1395F6E}" type="presParOf" srcId="{BA053C41-A3FA-4F87-B537-B67A3A03E2E7}" destId="{4ACFC618-9202-4065-ABF4-BEDA36F42209}" srcOrd="1" destOrd="0" presId="urn:microsoft.com/office/officeart/2005/8/layout/orgChart1"/>
    <dgm:cxn modelId="{55049FD5-4803-4AA8-A7BD-988F89F4D259}" type="presParOf" srcId="{BA053C41-A3FA-4F87-B537-B67A3A03E2E7}" destId="{993145CA-5083-4A54-BC5A-16863D646DD5}" srcOrd="2" destOrd="0" presId="urn:microsoft.com/office/officeart/2005/8/layout/orgChart1"/>
    <dgm:cxn modelId="{A124213A-82DC-4705-8638-FCDFE1C8975B}" type="presParOf" srcId="{643071E4-BCCF-4785-8AEB-182CB362B706}" destId="{1B6082F6-3B16-44BC-9602-763F49135B71}" srcOrd="2" destOrd="0" presId="urn:microsoft.com/office/officeart/2005/8/layout/orgChart1"/>
    <dgm:cxn modelId="{41A24970-7FBD-4878-AFA2-92676D4388C7}" type="presParOf" srcId="{643071E4-BCCF-4785-8AEB-182CB362B706}" destId="{99393756-768B-4AA3-B91E-CE5FD1387C4F}" srcOrd="3" destOrd="0" presId="urn:microsoft.com/office/officeart/2005/8/layout/orgChart1"/>
    <dgm:cxn modelId="{ECD4116A-8CF3-40AD-A874-9566ACC5A9C7}" type="presParOf" srcId="{99393756-768B-4AA3-B91E-CE5FD1387C4F}" destId="{0C937CFB-32B0-475D-9C8B-1DAE6B877590}" srcOrd="0" destOrd="0" presId="urn:microsoft.com/office/officeart/2005/8/layout/orgChart1"/>
    <dgm:cxn modelId="{87745813-807C-4935-80BB-AF74AD32199C}" type="presParOf" srcId="{0C937CFB-32B0-475D-9C8B-1DAE6B877590}" destId="{C940698D-F245-49E6-8F03-3CF2BD253468}" srcOrd="0" destOrd="0" presId="urn:microsoft.com/office/officeart/2005/8/layout/orgChart1"/>
    <dgm:cxn modelId="{E91441AF-12FE-47B9-A529-86883402FBF0}" type="presParOf" srcId="{0C937CFB-32B0-475D-9C8B-1DAE6B877590}" destId="{B2DC7715-5187-4005-8A5C-9341DA8BA4AF}" srcOrd="1" destOrd="0" presId="urn:microsoft.com/office/officeart/2005/8/layout/orgChart1"/>
    <dgm:cxn modelId="{39C87855-E6E0-4826-8EB4-9E1697378F96}" type="presParOf" srcId="{99393756-768B-4AA3-B91E-CE5FD1387C4F}" destId="{7FB5C049-DB06-4EAD-BF37-22E7377585D9}" srcOrd="1" destOrd="0" presId="urn:microsoft.com/office/officeart/2005/8/layout/orgChart1"/>
    <dgm:cxn modelId="{480FA6B1-C8C8-43D0-A2FC-4186CCC10461}" type="presParOf" srcId="{99393756-768B-4AA3-B91E-CE5FD1387C4F}" destId="{2BEB4999-B061-4D9A-9C37-8A4274E92797}" srcOrd="2" destOrd="0" presId="urn:microsoft.com/office/officeart/2005/8/layout/orgChart1"/>
    <dgm:cxn modelId="{0DDAC798-3643-4738-B67A-513148AC264B}" type="presParOf" srcId="{643071E4-BCCF-4785-8AEB-182CB362B706}" destId="{53DB2BCB-7DD2-424D-A182-C0D35F9677CB}" srcOrd="4" destOrd="0" presId="urn:microsoft.com/office/officeart/2005/8/layout/orgChart1"/>
    <dgm:cxn modelId="{567DB45A-82FA-4894-829B-A5C22BFA0896}" type="presParOf" srcId="{643071E4-BCCF-4785-8AEB-182CB362B706}" destId="{7BC594F4-077D-4F41-91B0-F81B505DFD50}" srcOrd="5" destOrd="0" presId="urn:microsoft.com/office/officeart/2005/8/layout/orgChart1"/>
    <dgm:cxn modelId="{1424A4D2-869D-4161-834E-68B66A8E7D70}" type="presParOf" srcId="{7BC594F4-077D-4F41-91B0-F81B505DFD50}" destId="{8AA08E9A-2B12-4C56-B32B-057AF2C17730}" srcOrd="0" destOrd="0" presId="urn:microsoft.com/office/officeart/2005/8/layout/orgChart1"/>
    <dgm:cxn modelId="{75E14BDC-8BE6-40F5-B5DA-034041284E49}" type="presParOf" srcId="{8AA08E9A-2B12-4C56-B32B-057AF2C17730}" destId="{3AEA70D7-A4FA-45F5-BEB9-3F46B1F46A5F}" srcOrd="0" destOrd="0" presId="urn:microsoft.com/office/officeart/2005/8/layout/orgChart1"/>
    <dgm:cxn modelId="{B8A8D935-B549-4110-8C46-AE951D1DBAC6}" type="presParOf" srcId="{8AA08E9A-2B12-4C56-B32B-057AF2C17730}" destId="{8FAAC83D-0AC0-4F75-B309-CD629A52BBB9}" srcOrd="1" destOrd="0" presId="urn:microsoft.com/office/officeart/2005/8/layout/orgChart1"/>
    <dgm:cxn modelId="{B3870500-53ED-4980-97FB-2AD539E1CADE}" type="presParOf" srcId="{7BC594F4-077D-4F41-91B0-F81B505DFD50}" destId="{9B11CB0A-D236-4B71-BCD1-E70CEC7A9337}" srcOrd="1" destOrd="0" presId="urn:microsoft.com/office/officeart/2005/8/layout/orgChart1"/>
    <dgm:cxn modelId="{864DCE9E-7050-4811-A1D8-86136A002D90}" type="presParOf" srcId="{7BC594F4-077D-4F41-91B0-F81B505DFD50}" destId="{EAA60261-0325-4A47-BA11-636A3CFABDA4}" srcOrd="2" destOrd="0" presId="urn:microsoft.com/office/officeart/2005/8/layout/orgChart1"/>
    <dgm:cxn modelId="{31501F11-B917-434B-8B13-EA935E0701C8}" type="presParOf" srcId="{E34E2CA4-B604-43E7-B1A3-D798E8A679FF}" destId="{B611D09F-E902-4185-99E3-2F3D0C96A7AD}" srcOrd="2" destOrd="0" presId="urn:microsoft.com/office/officeart/2005/8/layout/orgChart1"/>
    <dgm:cxn modelId="{B0DE8AAE-70CC-4E7D-B881-5C69E80B2708}" type="presParOf" srcId="{CB64B13F-7C07-4F16-A36E-8DFA7911276C}" destId="{171D9B94-2876-430E-B316-6CB3DFD9C34E}" srcOrd="4" destOrd="0" presId="urn:microsoft.com/office/officeart/2005/8/layout/orgChart1"/>
    <dgm:cxn modelId="{60751B81-1695-4000-9FAA-0232836A7E34}" type="presParOf" srcId="{CB64B13F-7C07-4F16-A36E-8DFA7911276C}" destId="{D9848B5C-F53D-49C2-A685-80AA6700E5B1}" srcOrd="5" destOrd="0" presId="urn:microsoft.com/office/officeart/2005/8/layout/orgChart1"/>
    <dgm:cxn modelId="{19F711AB-6047-4C14-A9CE-EE6608D47BC5}" type="presParOf" srcId="{D9848B5C-F53D-49C2-A685-80AA6700E5B1}" destId="{83B65B18-D22D-415D-8F43-34FE770C517E}" srcOrd="0" destOrd="0" presId="urn:microsoft.com/office/officeart/2005/8/layout/orgChart1"/>
    <dgm:cxn modelId="{B5E78E22-F7D0-4BE7-8D50-3D0BF13F3437}" type="presParOf" srcId="{83B65B18-D22D-415D-8F43-34FE770C517E}" destId="{046AFF8F-741E-496E-ABCA-F7127AF9A1C9}" srcOrd="0" destOrd="0" presId="urn:microsoft.com/office/officeart/2005/8/layout/orgChart1"/>
    <dgm:cxn modelId="{539E83D6-F4AD-4C33-AB6A-8DEE9651E64C}" type="presParOf" srcId="{83B65B18-D22D-415D-8F43-34FE770C517E}" destId="{548C69DE-154D-42FA-853B-6ABB0197A8A7}" srcOrd="1" destOrd="0" presId="urn:microsoft.com/office/officeart/2005/8/layout/orgChart1"/>
    <dgm:cxn modelId="{C35E25E8-00C2-48FE-BE97-E1391CE04A48}" type="presParOf" srcId="{D9848B5C-F53D-49C2-A685-80AA6700E5B1}" destId="{1B53657A-0848-4774-B85C-651F1833D493}" srcOrd="1" destOrd="0" presId="urn:microsoft.com/office/officeart/2005/8/layout/orgChart1"/>
    <dgm:cxn modelId="{31C67976-A9EB-4F01-BD4F-9C194095CEB0}" type="presParOf" srcId="{D9848B5C-F53D-49C2-A685-80AA6700E5B1}" destId="{45E2E10A-563C-49B8-B66C-25839E1D46E5}" srcOrd="2" destOrd="0" presId="urn:microsoft.com/office/officeart/2005/8/layout/orgChart1"/>
    <dgm:cxn modelId="{84C55E91-F393-4958-8DD1-FF9F362581A0}" type="presParOf" srcId="{CB64B13F-7C07-4F16-A36E-8DFA7911276C}" destId="{678920D9-34F8-47C6-8FF0-5DEC9A9238F6}" srcOrd="6" destOrd="0" presId="urn:microsoft.com/office/officeart/2005/8/layout/orgChart1"/>
    <dgm:cxn modelId="{C30BC123-D1A0-440E-A0AF-18A256B85207}" type="presParOf" srcId="{CB64B13F-7C07-4F16-A36E-8DFA7911276C}" destId="{08E5C011-DBB6-4B77-809C-1733C56BAC00}" srcOrd="7" destOrd="0" presId="urn:microsoft.com/office/officeart/2005/8/layout/orgChart1"/>
    <dgm:cxn modelId="{499D9017-95F8-453A-8D0C-9D9D8B1BF243}" type="presParOf" srcId="{08E5C011-DBB6-4B77-809C-1733C56BAC00}" destId="{4BB03970-E70D-4128-9A3E-CE3542BDEEC8}" srcOrd="0" destOrd="0" presId="urn:microsoft.com/office/officeart/2005/8/layout/orgChart1"/>
    <dgm:cxn modelId="{3749FEB5-E5C3-4B49-815B-77110BB8373D}" type="presParOf" srcId="{4BB03970-E70D-4128-9A3E-CE3542BDEEC8}" destId="{70EC1640-D9C6-42D0-8E5A-23C48ED69B76}" srcOrd="0" destOrd="0" presId="urn:microsoft.com/office/officeart/2005/8/layout/orgChart1"/>
    <dgm:cxn modelId="{0BEB31C3-00FC-42BB-948B-8C58BEEFDF5A}" type="presParOf" srcId="{4BB03970-E70D-4128-9A3E-CE3542BDEEC8}" destId="{64F88413-8671-4C1B-B5F8-49EE5BCEC1B7}" srcOrd="1" destOrd="0" presId="urn:microsoft.com/office/officeart/2005/8/layout/orgChart1"/>
    <dgm:cxn modelId="{C9F8C670-1673-4008-B2A6-A4F30D382403}" type="presParOf" srcId="{08E5C011-DBB6-4B77-809C-1733C56BAC00}" destId="{5D6AB3B7-C583-4BFA-B6C4-F1792A609CB2}" srcOrd="1" destOrd="0" presId="urn:microsoft.com/office/officeart/2005/8/layout/orgChart1"/>
    <dgm:cxn modelId="{FAB9623C-D173-4FD6-9D64-35495DB9429F}" type="presParOf" srcId="{08E5C011-DBB6-4B77-809C-1733C56BAC00}" destId="{CBB65824-52BC-45BC-B2D1-7D42C55AC189}" srcOrd="2" destOrd="0" presId="urn:microsoft.com/office/officeart/2005/8/layout/orgChart1"/>
    <dgm:cxn modelId="{3CB89E10-BBCB-47AC-A814-F56325808CF4}" type="presParOf" srcId="{CB64B13F-7C07-4F16-A36E-8DFA7911276C}" destId="{61642345-135A-4D3A-A60D-43E96862387B}" srcOrd="8" destOrd="0" presId="urn:microsoft.com/office/officeart/2005/8/layout/orgChart1"/>
    <dgm:cxn modelId="{0F324463-C114-4071-8535-E6AC67A60FA7}" type="presParOf" srcId="{CB64B13F-7C07-4F16-A36E-8DFA7911276C}" destId="{1F514BBC-5AB6-4E57-9081-A4FEC546E91F}" srcOrd="9" destOrd="0" presId="urn:microsoft.com/office/officeart/2005/8/layout/orgChart1"/>
    <dgm:cxn modelId="{EE60E9C1-F81A-4A76-AAE5-36D1E658B189}" type="presParOf" srcId="{1F514BBC-5AB6-4E57-9081-A4FEC546E91F}" destId="{47E3C08B-E5AE-42A2-9CD2-6C1B75C39225}" srcOrd="0" destOrd="0" presId="urn:microsoft.com/office/officeart/2005/8/layout/orgChart1"/>
    <dgm:cxn modelId="{278C4B6C-D5A9-47B8-A804-F91FFD3A5A9B}" type="presParOf" srcId="{47E3C08B-E5AE-42A2-9CD2-6C1B75C39225}" destId="{EA20734F-DCCF-4A21-9791-A624F575C0F1}" srcOrd="0" destOrd="0" presId="urn:microsoft.com/office/officeart/2005/8/layout/orgChart1"/>
    <dgm:cxn modelId="{1571E01F-D5CB-41C0-81D1-53C4F79FC93C}" type="presParOf" srcId="{47E3C08B-E5AE-42A2-9CD2-6C1B75C39225}" destId="{75C6FBAB-67FF-44F4-928F-BC964A54A8F6}" srcOrd="1" destOrd="0" presId="urn:microsoft.com/office/officeart/2005/8/layout/orgChart1"/>
    <dgm:cxn modelId="{4D261214-56D4-4FCF-8866-A962EF4A177D}" type="presParOf" srcId="{1F514BBC-5AB6-4E57-9081-A4FEC546E91F}" destId="{FFF92DD8-E44F-42DB-BA81-B7C3F98F7C57}" srcOrd="1" destOrd="0" presId="urn:microsoft.com/office/officeart/2005/8/layout/orgChart1"/>
    <dgm:cxn modelId="{CC02554B-2740-4E03-B5C5-64877728D067}" type="presParOf" srcId="{FFF92DD8-E44F-42DB-BA81-B7C3F98F7C57}" destId="{BDFE0419-5CBB-4180-952A-71E40D4849AE}" srcOrd="0" destOrd="0" presId="urn:microsoft.com/office/officeart/2005/8/layout/orgChart1"/>
    <dgm:cxn modelId="{DA1FC844-0243-4C8B-8F1F-D6A6D2785690}" type="presParOf" srcId="{FFF92DD8-E44F-42DB-BA81-B7C3F98F7C57}" destId="{73F9C453-E711-4367-BCA9-35640F4A67D6}" srcOrd="1" destOrd="0" presId="urn:microsoft.com/office/officeart/2005/8/layout/orgChart1"/>
    <dgm:cxn modelId="{C173FB40-337E-4091-80ED-C09FAFBC5EA0}" type="presParOf" srcId="{73F9C453-E711-4367-BCA9-35640F4A67D6}" destId="{55E46350-EBE4-4C88-8563-D1D69B616715}" srcOrd="0" destOrd="0" presId="urn:microsoft.com/office/officeart/2005/8/layout/orgChart1"/>
    <dgm:cxn modelId="{BADC5BB7-1B85-4903-AEF7-69649287ACEF}" type="presParOf" srcId="{55E46350-EBE4-4C88-8563-D1D69B616715}" destId="{6D40F0D2-A67F-44DD-8AAC-1702A16ECED5}" srcOrd="0" destOrd="0" presId="urn:microsoft.com/office/officeart/2005/8/layout/orgChart1"/>
    <dgm:cxn modelId="{017C2A14-4E24-4A81-9A3A-EBE3CB15A9AA}" type="presParOf" srcId="{55E46350-EBE4-4C88-8563-D1D69B616715}" destId="{0AD99DCF-3493-461F-82A2-821808E68A88}" srcOrd="1" destOrd="0" presId="urn:microsoft.com/office/officeart/2005/8/layout/orgChart1"/>
    <dgm:cxn modelId="{03EA7002-1D71-4F84-968B-CBF5D915F909}" type="presParOf" srcId="{73F9C453-E711-4367-BCA9-35640F4A67D6}" destId="{6914C2BC-BD06-42B4-A2F3-596BA14177C2}" srcOrd="1" destOrd="0" presId="urn:microsoft.com/office/officeart/2005/8/layout/orgChart1"/>
    <dgm:cxn modelId="{A2BA6950-FDA5-4905-A27C-B4B12C57C163}" type="presParOf" srcId="{73F9C453-E711-4367-BCA9-35640F4A67D6}" destId="{F947CDA5-683C-4711-922F-A7DF7010FE69}" srcOrd="2" destOrd="0" presId="urn:microsoft.com/office/officeart/2005/8/layout/orgChart1"/>
    <dgm:cxn modelId="{D0CBCCD3-022C-40A0-B71A-C1B4DA02855B}" type="presParOf" srcId="{1F514BBC-5AB6-4E57-9081-A4FEC546E91F}" destId="{B45A2AC2-1158-46A9-AF7F-EA0D470132F5}" srcOrd="2" destOrd="0" presId="urn:microsoft.com/office/officeart/2005/8/layout/orgChart1"/>
    <dgm:cxn modelId="{F53C5A86-BFBD-46D1-A0F4-AB4F83FF4A73}" type="presParOf" srcId="{2C879399-7D89-4E5A-8872-28C12036D2DD}" destId="{90E641DC-94C7-4D43-B046-C02467BA50B9}" srcOrd="2" destOrd="0" presId="urn:microsoft.com/office/officeart/2005/8/layout/orgChart1"/>
    <dgm:cxn modelId="{89C1AB69-454A-48E9-8090-31BD3F1BDCC1}" type="presParOf" srcId="{85A6720B-705C-406B-8806-08D2B11E193C}" destId="{B6D3052C-AA3D-489A-83A1-7F84A29E0A53}" srcOrd="1" destOrd="0" presId="urn:microsoft.com/office/officeart/2005/8/layout/orgChart1"/>
    <dgm:cxn modelId="{95BC8705-B597-4668-91E7-0C8D0B7A766F}" type="presParOf" srcId="{B6D3052C-AA3D-489A-83A1-7F84A29E0A53}" destId="{BE1D27FA-E89F-4927-9CEA-992B595CC45E}" srcOrd="0" destOrd="0" presId="urn:microsoft.com/office/officeart/2005/8/layout/orgChart1"/>
    <dgm:cxn modelId="{E450DC46-2473-47D6-A4C3-12CD95A3CEE7}" type="presParOf" srcId="{BE1D27FA-E89F-4927-9CEA-992B595CC45E}" destId="{0C944259-9D4A-41B8-9275-C71B49DB95D7}" srcOrd="0" destOrd="0" presId="urn:microsoft.com/office/officeart/2005/8/layout/orgChart1"/>
    <dgm:cxn modelId="{757FC517-9E6D-4D5C-82F5-BF13DF351F77}" type="presParOf" srcId="{BE1D27FA-E89F-4927-9CEA-992B595CC45E}" destId="{F9BBE016-A824-423E-8957-03CB1B05D977}" srcOrd="1" destOrd="0" presId="urn:microsoft.com/office/officeart/2005/8/layout/orgChart1"/>
    <dgm:cxn modelId="{DE6E497C-B65A-4ECD-92B9-09EAF38CDE2A}" type="presParOf" srcId="{B6D3052C-AA3D-489A-83A1-7F84A29E0A53}" destId="{D650F9F8-A250-45FD-9782-86F6BD9006A8}" srcOrd="1" destOrd="0" presId="urn:microsoft.com/office/officeart/2005/8/layout/orgChart1"/>
    <dgm:cxn modelId="{A6AC1BBB-73A6-4247-8D6D-33909B82B46D}" type="presParOf" srcId="{B6D3052C-AA3D-489A-83A1-7F84A29E0A53}" destId="{75F9A17C-E8F3-454E-B109-DB1EF44B52F1}" srcOrd="2" destOrd="0" presId="urn:microsoft.com/office/officeart/2005/8/layout/orgChart1"/>
    <dgm:cxn modelId="{4FAF0BBE-C0E4-4420-8229-57CC89FE6FC5}" type="presParOf" srcId="{85A6720B-705C-406B-8806-08D2B11E193C}" destId="{724C1C69-9DBD-4868-B353-CFC109BC7DED}" srcOrd="2" destOrd="0" presId="urn:microsoft.com/office/officeart/2005/8/layout/orgChart1"/>
    <dgm:cxn modelId="{AD3251A5-2A03-4481-A1F6-12514560F8C3}" type="presParOf" srcId="{724C1C69-9DBD-4868-B353-CFC109BC7DED}" destId="{A57D1A44-54C4-4DCD-B9A1-778A4171280F}" srcOrd="0" destOrd="0" presId="urn:microsoft.com/office/officeart/2005/8/layout/orgChart1"/>
    <dgm:cxn modelId="{4DCB8FBC-1059-45CF-B375-DF61CE0E42E2}" type="presParOf" srcId="{A57D1A44-54C4-4DCD-B9A1-778A4171280F}" destId="{9ADB1082-9C3A-4E03-80E0-604A0B5F8275}" srcOrd="0" destOrd="0" presId="urn:microsoft.com/office/officeart/2005/8/layout/orgChart1"/>
    <dgm:cxn modelId="{00E1A485-D52A-443D-BA98-2B6D3AC48805}" type="presParOf" srcId="{A57D1A44-54C4-4DCD-B9A1-778A4171280F}" destId="{4158EE17-6610-4DB9-8215-7A50FEA102A4}" srcOrd="1" destOrd="0" presId="urn:microsoft.com/office/officeart/2005/8/layout/orgChart1"/>
    <dgm:cxn modelId="{47AADFBA-8338-46C3-BA27-9329A970F303}" type="presParOf" srcId="{724C1C69-9DBD-4868-B353-CFC109BC7DED}" destId="{BAD10CCC-46D9-4D29-9DF4-B673D73EE6F8}" srcOrd="1" destOrd="0" presId="urn:microsoft.com/office/officeart/2005/8/layout/orgChart1"/>
    <dgm:cxn modelId="{11CCA146-75BD-479D-B1E8-EB25D127545F}" type="presParOf" srcId="{724C1C69-9DBD-4868-B353-CFC109BC7DED}" destId="{8E21E96E-C6C0-42A2-8D5F-9A2D67FE40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22C0F-5F26-4D87-A676-DAFFF3004C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4BD0ED-E7D9-42D1-A297-45C238AD7D9C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J. BEAUVISAGE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Project Manager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(TRO)</a:t>
          </a:r>
        </a:p>
      </dgm:t>
    </dgm:pt>
    <dgm:pt modelId="{7A8E1F05-38F5-4302-BF6D-0D9625B586B1}" type="parTrans" cxnId="{43691ECB-D2BA-4670-B7D5-F20EF05719D6}">
      <dgm:prSet/>
      <dgm:spPr/>
      <dgm:t>
        <a:bodyPr/>
        <a:lstStyle/>
        <a:p>
          <a:endParaRPr lang="fr-FR"/>
        </a:p>
      </dgm:t>
    </dgm:pt>
    <dgm:pt modelId="{94CC5D14-66A3-4382-8E22-1D31620EC435}" type="sibTrans" cxnId="{43691ECB-D2BA-4670-B7D5-F20EF05719D6}">
      <dgm:prSet/>
      <dgm:spPr/>
      <dgm:t>
        <a:bodyPr/>
        <a:lstStyle/>
        <a:p>
          <a:endParaRPr lang="fr-FR"/>
        </a:p>
      </dgm:t>
    </dgm:pt>
    <dgm:pt modelId="{20DD6227-40BA-4EEE-86F7-6F957F3E2CBE}" type="asst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Accounting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Analyst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C3B6E302-9806-4DFC-AF96-00D6E4C2AACB}" type="parTrans" cxnId="{F27A8E71-F700-4FBB-A823-F56A0B6EA5FC}">
      <dgm:prSet/>
      <dgm:spPr/>
      <dgm:t>
        <a:bodyPr/>
        <a:lstStyle/>
        <a:p>
          <a:endParaRPr lang="fr-FR"/>
        </a:p>
      </dgm:t>
    </dgm:pt>
    <dgm:pt modelId="{EC930698-6F26-4A70-B4F7-15F2221BF139}" type="sibTrans" cxnId="{F27A8E71-F700-4FBB-A823-F56A0B6EA5FC}">
      <dgm:prSet/>
      <dgm:spPr/>
      <dgm:t>
        <a:bodyPr/>
        <a:lstStyle/>
        <a:p>
          <a:endParaRPr lang="fr-FR"/>
        </a:p>
      </dgm:t>
    </dgm:pt>
    <dgm:pt modelId="{4820C03A-063A-4D27-B2B1-B1FF2B518AC3}" type="asst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Project assistant 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and documentation</a:t>
          </a:r>
        </a:p>
      </dgm:t>
    </dgm:pt>
    <dgm:pt modelId="{A76F14E5-1994-4DBA-9F32-BDD18FA7A16A}" type="parTrans" cxnId="{FEB4E1DC-717B-4DB2-8A82-559125689EA9}">
      <dgm:prSet/>
      <dgm:spPr/>
      <dgm:t>
        <a:bodyPr/>
        <a:lstStyle/>
        <a:p>
          <a:endParaRPr lang="fr-FR"/>
        </a:p>
      </dgm:t>
    </dgm:pt>
    <dgm:pt modelId="{331D9CCC-9E42-44A9-A03D-347705188F70}" type="sibTrans" cxnId="{FEB4E1DC-717B-4DB2-8A82-559125689EA9}">
      <dgm:prSet/>
      <dgm:spPr/>
      <dgm:t>
        <a:bodyPr/>
        <a:lstStyle/>
        <a:p>
          <a:endParaRPr lang="fr-FR"/>
        </a:p>
      </dgm:t>
    </dgm:pt>
    <dgm:pt modelId="{E617F4DC-A87D-4B09-A751-A1B0D67BED63}" type="asst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D. GRILLOT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Design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Authotity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EFB46C06-78EB-4FFA-B65B-EF193608F2A6}" type="parTrans" cxnId="{8C1F1B0B-5C31-4054-B4CA-03E308B5A6C1}">
      <dgm:prSet/>
      <dgm:spPr/>
      <dgm:t>
        <a:bodyPr/>
        <a:lstStyle/>
        <a:p>
          <a:endParaRPr lang="fr-FR"/>
        </a:p>
      </dgm:t>
    </dgm:pt>
    <dgm:pt modelId="{3852F5B3-7A8C-4E86-8A0D-0B7DDD89F89C}" type="sibTrans" cxnId="{8C1F1B0B-5C31-4054-B4CA-03E308B5A6C1}">
      <dgm:prSet/>
      <dgm:spPr/>
      <dgm:t>
        <a:bodyPr/>
        <a:lstStyle/>
        <a:p>
          <a:endParaRPr lang="fr-FR"/>
        </a:p>
      </dgm:t>
    </dgm:pt>
    <dgm:pt modelId="{936A92CB-FC6A-4811-B6DA-F41D40F013E2}" type="asst">
      <dgm:prSet custT="1"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G. GAILLARD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5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Deputy</a:t>
          </a:r>
          <a:r>
            <a:rPr kumimoji="0" lang="fr-FR" sz="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Project Manager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(</a:t>
          </a:r>
          <a:r>
            <a:rPr kumimoji="0" lang="fr-FR" sz="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manufacturing</a:t>
          </a:r>
          <a:r>
            <a:rPr kumimoji="0" lang="fr-FR" sz="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and installation)</a:t>
          </a:r>
        </a:p>
      </dgm:t>
    </dgm:pt>
    <dgm:pt modelId="{0EFB23B5-8444-4DE9-BC93-201BFADE6A82}" type="parTrans" cxnId="{BA78096A-3572-4EE5-8F2C-4F5EF5D71821}">
      <dgm:prSet/>
      <dgm:spPr/>
      <dgm:t>
        <a:bodyPr/>
        <a:lstStyle/>
        <a:p>
          <a:endParaRPr lang="fr-FR"/>
        </a:p>
      </dgm:t>
    </dgm:pt>
    <dgm:pt modelId="{FF607C77-88BD-4F20-898C-217F0963A8BD}" type="sibTrans" cxnId="{BA78096A-3572-4EE5-8F2C-4F5EF5D71821}">
      <dgm:prSet/>
      <dgm:spPr/>
      <dgm:t>
        <a:bodyPr/>
        <a:lstStyle/>
        <a:p>
          <a:endParaRPr lang="fr-FR"/>
        </a:p>
      </dgm:t>
    </dgm:pt>
    <dgm:pt modelId="{320EC3F3-2FE2-4271-8415-94DDFFB1E1CD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V. HELOIN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Lead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Project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Engineer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7B979325-7CEA-45FE-9F6E-55F83483E620}" type="parTrans" cxnId="{38352963-6532-4D7C-9F82-10E153B654A0}">
      <dgm:prSet/>
      <dgm:spPr/>
      <dgm:t>
        <a:bodyPr/>
        <a:lstStyle/>
        <a:p>
          <a:endParaRPr lang="fr-FR"/>
        </a:p>
      </dgm:t>
    </dgm:pt>
    <dgm:pt modelId="{D63D746F-A0AC-44E9-BB35-1345EAA0104E}" type="sibTrans" cxnId="{38352963-6532-4D7C-9F82-10E153B654A0}">
      <dgm:prSet/>
      <dgm:spPr/>
      <dgm:t>
        <a:bodyPr/>
        <a:lstStyle/>
        <a:p>
          <a:endParaRPr lang="fr-FR"/>
        </a:p>
      </dgm:t>
    </dgm:pt>
    <dgm:pt modelId="{53FE8C6A-4419-46ED-8BED-F1CA50D653B0}">
      <dgm:prSet/>
      <dgm:spPr/>
      <dgm:t>
        <a:bodyPr/>
        <a:lstStyle/>
        <a:p>
          <a:pPr marL="342900" marR="0" lvl="0" indent="-34290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A. MACHEFEL</a:t>
          </a:r>
        </a:p>
        <a:p>
          <a:pPr marL="342900" marR="0" lvl="0" indent="-34290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Project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Engineer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BF065DCB-53FA-4200-B2B7-36A3E953B81D}" type="parTrans" cxnId="{5059D3C6-E82D-408C-92B6-C06119461495}">
      <dgm:prSet/>
      <dgm:spPr/>
      <dgm:t>
        <a:bodyPr/>
        <a:lstStyle/>
        <a:p>
          <a:endParaRPr lang="fr-FR"/>
        </a:p>
      </dgm:t>
    </dgm:pt>
    <dgm:pt modelId="{1B6514E3-C539-42EF-8EAA-4C7544969C98}" type="sibTrans" cxnId="{5059D3C6-E82D-408C-92B6-C06119461495}">
      <dgm:prSet/>
      <dgm:spPr/>
      <dgm:t>
        <a:bodyPr/>
        <a:lstStyle/>
        <a:p>
          <a:endParaRPr lang="fr-FR"/>
        </a:p>
      </dgm:t>
    </dgm:pt>
    <dgm:pt modelId="{ABE0AB6A-C588-44BD-85A0-29E624E12E41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N. BESSE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Process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Engineer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AB7F51AA-BB93-428E-BB5C-31D42F5AD712}" type="parTrans" cxnId="{E5A60A4C-6CA6-4781-8C02-A16457F8A210}">
      <dgm:prSet/>
      <dgm:spPr/>
      <dgm:t>
        <a:bodyPr/>
        <a:lstStyle/>
        <a:p>
          <a:endParaRPr lang="fr-FR"/>
        </a:p>
      </dgm:t>
    </dgm:pt>
    <dgm:pt modelId="{2A2FB1E9-C074-409B-BBFB-9A63887FB38D}" type="sibTrans" cxnId="{E5A60A4C-6CA6-4781-8C02-A16457F8A210}">
      <dgm:prSet/>
      <dgm:spPr/>
      <dgm:t>
        <a:bodyPr/>
        <a:lstStyle/>
        <a:p>
          <a:endParaRPr lang="fr-FR"/>
        </a:p>
      </dgm:t>
    </dgm:pt>
    <dgm:pt modelId="{0F14E1DC-5850-4B2E-9923-FEBB83000C43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JM. PERRIER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Process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Control</a:t>
          </a:r>
        </a:p>
      </dgm:t>
    </dgm:pt>
    <dgm:pt modelId="{794B0016-798D-45AF-82AE-53A6879C4EA3}" type="parTrans" cxnId="{3A1D516B-45A5-4D2A-953A-2F855DB3D279}">
      <dgm:prSet/>
      <dgm:spPr/>
      <dgm:t>
        <a:bodyPr/>
        <a:lstStyle/>
        <a:p>
          <a:endParaRPr lang="fr-FR"/>
        </a:p>
      </dgm:t>
    </dgm:pt>
    <dgm:pt modelId="{5866C89B-2ABD-4A95-8757-735032C9CD94}" type="sibTrans" cxnId="{3A1D516B-45A5-4D2A-953A-2F855DB3D279}">
      <dgm:prSet/>
      <dgm:spPr/>
      <dgm:t>
        <a:bodyPr/>
        <a:lstStyle/>
        <a:p>
          <a:endParaRPr lang="fr-FR"/>
        </a:p>
      </dgm:t>
    </dgm:pt>
    <dgm:pt modelId="{4EE6D4F0-8CE8-49E4-9532-0001E85A2BF4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E. SEYMARC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Quality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Manager</a:t>
          </a:r>
        </a:p>
      </dgm:t>
    </dgm:pt>
    <dgm:pt modelId="{D84053C2-FD85-4903-A0D7-1868A63A1B7E}" type="parTrans" cxnId="{ED01ABE7-EDC4-48FD-83F9-111A16F31817}">
      <dgm:prSet/>
      <dgm:spPr/>
      <dgm:t>
        <a:bodyPr/>
        <a:lstStyle/>
        <a:p>
          <a:endParaRPr lang="fr-FR"/>
        </a:p>
      </dgm:t>
    </dgm:pt>
    <dgm:pt modelId="{9A8B089E-172A-4F98-9366-F56F688340B1}" type="sibTrans" cxnId="{ED01ABE7-EDC4-48FD-83F9-111A16F31817}">
      <dgm:prSet/>
      <dgm:spPr/>
      <dgm:t>
        <a:bodyPr/>
        <a:lstStyle/>
        <a:p>
          <a:endParaRPr lang="fr-FR"/>
        </a:p>
      </dgm:t>
    </dgm:pt>
    <dgm:pt modelId="{A1B2D972-425E-4CDB-808F-A3882BF4D331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Supplier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Quality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Control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(SQC-RQF)</a:t>
          </a:r>
        </a:p>
      </dgm:t>
    </dgm:pt>
    <dgm:pt modelId="{1FE02003-8A0E-4BF2-B7CF-C0FBA2034E37}" type="parTrans" cxnId="{DF0BC273-9748-4639-B831-715A1CA42C22}">
      <dgm:prSet/>
      <dgm:spPr/>
      <dgm:t>
        <a:bodyPr/>
        <a:lstStyle/>
        <a:p>
          <a:endParaRPr lang="fr-FR"/>
        </a:p>
      </dgm:t>
    </dgm:pt>
    <dgm:pt modelId="{6EDF46A7-84BB-4087-93EB-43C0D1CE720C}" type="sibTrans" cxnId="{DF0BC273-9748-4639-B831-715A1CA42C22}">
      <dgm:prSet/>
      <dgm:spPr/>
      <dgm:t>
        <a:bodyPr/>
        <a:lstStyle/>
        <a:p>
          <a:endParaRPr lang="fr-FR"/>
        </a:p>
      </dgm:t>
    </dgm:pt>
    <dgm:pt modelId="{38A0EAD8-F3D6-44A0-B90D-CD5A0AD5F0C0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C. CARAYON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Procurement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manager</a:t>
          </a:r>
        </a:p>
      </dgm:t>
    </dgm:pt>
    <dgm:pt modelId="{984B4F4C-0298-4C24-82F5-EFD72EF5CC02}" type="parTrans" cxnId="{9645CE55-71D5-44D5-AD90-3E5C03F10677}">
      <dgm:prSet/>
      <dgm:spPr/>
      <dgm:t>
        <a:bodyPr/>
        <a:lstStyle/>
        <a:p>
          <a:endParaRPr lang="fr-FR"/>
        </a:p>
      </dgm:t>
    </dgm:pt>
    <dgm:pt modelId="{E6BE1394-FD71-4443-8F73-15CF4ECDFF3E}" type="sibTrans" cxnId="{9645CE55-71D5-44D5-AD90-3E5C03F10677}">
      <dgm:prSet/>
      <dgm:spPr/>
      <dgm:t>
        <a:bodyPr/>
        <a:lstStyle/>
        <a:p>
          <a:endParaRPr lang="fr-FR"/>
        </a:p>
      </dgm:t>
    </dgm:pt>
    <dgm:pt modelId="{62E12369-54E9-4809-8352-C0FE413142EA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N. MOREL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Purchaser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7FA77AD4-0270-4E8B-A465-C154E29B127F}" type="parTrans" cxnId="{5C752E33-EA20-4593-8B8A-F989D85671DF}">
      <dgm:prSet/>
      <dgm:spPr/>
      <dgm:t>
        <a:bodyPr/>
        <a:lstStyle/>
        <a:p>
          <a:endParaRPr lang="fr-FR"/>
        </a:p>
      </dgm:t>
    </dgm:pt>
    <dgm:pt modelId="{19E91A52-22A1-4767-A1A6-678E7EDD3182}" type="sibTrans" cxnId="{5C752E33-EA20-4593-8B8A-F989D85671DF}">
      <dgm:prSet/>
      <dgm:spPr/>
      <dgm:t>
        <a:bodyPr/>
        <a:lstStyle/>
        <a:p>
          <a:endParaRPr lang="fr-FR"/>
        </a:p>
      </dgm:t>
    </dgm:pt>
    <dgm:pt modelId="{0E0D9DC5-91D8-4EA3-922D-BD9FEF78E45A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F. BERTHOLAT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Lead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Technical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coordinator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640E5614-21C3-4603-A507-1018F2562FD0}" type="parTrans" cxnId="{E9A13E46-D011-456D-9DD8-1004211610DF}">
      <dgm:prSet/>
      <dgm:spPr/>
      <dgm:t>
        <a:bodyPr/>
        <a:lstStyle/>
        <a:p>
          <a:endParaRPr lang="fr-FR"/>
        </a:p>
      </dgm:t>
    </dgm:pt>
    <dgm:pt modelId="{2934A0DA-FB4E-4255-A168-F96D75ED0962}" type="sibTrans" cxnId="{E9A13E46-D011-456D-9DD8-1004211610DF}">
      <dgm:prSet/>
      <dgm:spPr/>
      <dgm:t>
        <a:bodyPr/>
        <a:lstStyle/>
        <a:p>
          <a:endParaRPr lang="fr-FR"/>
        </a:p>
      </dgm:t>
    </dgm:pt>
    <dgm:pt modelId="{7A3AE7CA-8936-4874-8383-ED4C91D667C2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T. NOVET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Technical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coordinator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&amp;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reference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Projector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700C2F31-B2DD-4FC5-8AE0-EDE2BA18EC6F}" type="parTrans" cxnId="{A2A9DDBE-3F59-4710-B760-154A26CF8A8C}">
      <dgm:prSet/>
      <dgm:spPr/>
      <dgm:t>
        <a:bodyPr/>
        <a:lstStyle/>
        <a:p>
          <a:endParaRPr lang="fr-FR"/>
        </a:p>
      </dgm:t>
    </dgm:pt>
    <dgm:pt modelId="{72B3FBA4-AE71-4EDB-8839-A2B20FE47E94}" type="sibTrans" cxnId="{A2A9DDBE-3F59-4710-B760-154A26CF8A8C}">
      <dgm:prSet/>
      <dgm:spPr/>
      <dgm:t>
        <a:bodyPr/>
        <a:lstStyle/>
        <a:p>
          <a:endParaRPr lang="fr-FR"/>
        </a:p>
      </dgm:t>
    </dgm:pt>
    <dgm:pt modelId="{E7D2CF56-FD11-40BD-9EE5-A6811ECDD95A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F. PIATTI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Draughtsman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D2F052C3-407A-4C67-81D8-EC82BEF744D4}" type="parTrans" cxnId="{A23A7F6D-3EBC-45A6-A4B1-21F394C37793}">
      <dgm:prSet/>
      <dgm:spPr/>
      <dgm:t>
        <a:bodyPr/>
        <a:lstStyle/>
        <a:p>
          <a:endParaRPr lang="fr-FR"/>
        </a:p>
      </dgm:t>
    </dgm:pt>
    <dgm:pt modelId="{86846C5D-9926-4240-A541-50A209C96666}" type="sibTrans" cxnId="{A23A7F6D-3EBC-45A6-A4B1-21F394C37793}">
      <dgm:prSet/>
      <dgm:spPr/>
      <dgm:t>
        <a:bodyPr/>
        <a:lstStyle/>
        <a:p>
          <a:endParaRPr lang="fr-FR"/>
        </a:p>
      </dgm:t>
    </dgm:pt>
    <dgm:pt modelId="{E6CECA30-108C-4B5F-A78D-34AC2AACEBA0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Other</a:t>
          </a: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Draughtsmen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FB142A9F-7F2E-43A6-B1DD-BD0219B94A44}" type="parTrans" cxnId="{2D5C2E27-F9B4-49F8-A48A-27D4BA21CB80}">
      <dgm:prSet/>
      <dgm:spPr/>
      <dgm:t>
        <a:bodyPr/>
        <a:lstStyle/>
        <a:p>
          <a:endParaRPr lang="fr-FR"/>
        </a:p>
      </dgm:t>
    </dgm:pt>
    <dgm:pt modelId="{C79C2D1D-5F37-43DF-A024-899A8723A4D4}" type="sibTrans" cxnId="{2D5C2E27-F9B4-49F8-A48A-27D4BA21CB80}">
      <dgm:prSet/>
      <dgm:spPr/>
      <dgm:t>
        <a:bodyPr/>
        <a:lstStyle/>
        <a:p>
          <a:endParaRPr lang="fr-FR"/>
        </a:p>
      </dgm:t>
    </dgm:pt>
    <dgm:pt modelId="{FE43CF37-94C9-4F6B-8F85-9E7B5D9990D1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M. SANTIN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CB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Manufacturing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33B645BC-1D33-44F3-B424-D4D465D44307}" type="parTrans" cxnId="{7A857EA7-031A-4A7F-87D5-4DB93CAAD516}">
      <dgm:prSet/>
      <dgm:spPr/>
      <dgm:t>
        <a:bodyPr/>
        <a:lstStyle/>
        <a:p>
          <a:endParaRPr lang="fr-FR"/>
        </a:p>
      </dgm:t>
    </dgm:pt>
    <dgm:pt modelId="{6AB507A1-52F5-4EB8-9ABB-7404C3525959}" type="sibTrans" cxnId="{7A857EA7-031A-4A7F-87D5-4DB93CAAD516}">
      <dgm:prSet/>
      <dgm:spPr/>
      <dgm:t>
        <a:bodyPr/>
        <a:lstStyle/>
        <a:p>
          <a:endParaRPr lang="fr-FR"/>
        </a:p>
      </dgm:t>
    </dgm:pt>
    <dgm:pt modelId="{D87EDA0F-7336-4402-99DE-95FF399137B4}">
      <dgm:prSet/>
      <dgm:spPr/>
      <dgm:t>
        <a:bodyPr/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Installation  </a:t>
          </a:r>
          <a:r>
            <a:rPr kumimoji="0" lang="fr-FR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Supervisor</a:t>
          </a:r>
          <a:endParaRPr kumimoji="0" lang="fr-FR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E4B22AD9-A5D2-4AB6-A242-F552345A7737}" type="parTrans" cxnId="{95C9B20E-1F28-469F-A638-D5532938C3D6}">
      <dgm:prSet/>
      <dgm:spPr/>
      <dgm:t>
        <a:bodyPr/>
        <a:lstStyle/>
        <a:p>
          <a:endParaRPr lang="fr-FR"/>
        </a:p>
      </dgm:t>
    </dgm:pt>
    <dgm:pt modelId="{BFE397CA-504A-4585-BE5F-00BA14AA8771}" type="sibTrans" cxnId="{95C9B20E-1F28-469F-A638-D5532938C3D6}">
      <dgm:prSet/>
      <dgm:spPr/>
      <dgm:t>
        <a:bodyPr/>
        <a:lstStyle/>
        <a:p>
          <a:endParaRPr lang="fr-FR"/>
        </a:p>
      </dgm:t>
    </dgm:pt>
    <dgm:pt modelId="{BBD2275F-758D-4C76-9C8F-FFE519FCD7CF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B. ROSSIGNOL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Design office Manager</a:t>
          </a:r>
        </a:p>
      </dgm:t>
    </dgm:pt>
    <dgm:pt modelId="{936464DB-43D0-4FB8-AE45-082AB8A856CB}" type="parTrans" cxnId="{1B8167F7-3F34-4406-9546-1A13F4476BE4}">
      <dgm:prSet/>
      <dgm:spPr/>
      <dgm:t>
        <a:bodyPr/>
        <a:lstStyle/>
        <a:p>
          <a:endParaRPr lang="fr-FR"/>
        </a:p>
      </dgm:t>
    </dgm:pt>
    <dgm:pt modelId="{9389A8A5-936E-497F-B272-2C90F39F9A61}" type="sibTrans" cxnId="{1B8167F7-3F34-4406-9546-1A13F4476BE4}">
      <dgm:prSet/>
      <dgm:spPr/>
      <dgm:t>
        <a:bodyPr/>
        <a:lstStyle/>
        <a:p>
          <a:endParaRPr lang="fr-FR"/>
        </a:p>
      </dgm:t>
    </dgm:pt>
    <dgm:pt modelId="{B118D288-5CFA-4338-B0AB-3E4842DC7664}" type="pres">
      <dgm:prSet presAssocID="{0C822C0F-5F26-4D87-A676-DAFFF3004C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EF8B311-AC0C-4439-90B4-104FB6D3C3B2}" type="pres">
      <dgm:prSet presAssocID="{9A4BD0ED-E7D9-42D1-A297-45C238AD7D9C}" presName="hierRoot1" presStyleCnt="0">
        <dgm:presLayoutVars>
          <dgm:hierBranch/>
        </dgm:presLayoutVars>
      </dgm:prSet>
      <dgm:spPr/>
    </dgm:pt>
    <dgm:pt modelId="{A389D93C-B626-4178-A22D-D39090B2D4D3}" type="pres">
      <dgm:prSet presAssocID="{9A4BD0ED-E7D9-42D1-A297-45C238AD7D9C}" presName="rootComposite1" presStyleCnt="0"/>
      <dgm:spPr/>
    </dgm:pt>
    <dgm:pt modelId="{25137012-8D2E-4D9C-9477-D5AFC1BC8714}" type="pres">
      <dgm:prSet presAssocID="{9A4BD0ED-E7D9-42D1-A297-45C238AD7D9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8AFD51-6066-4080-AA10-74BBE61E0698}" type="pres">
      <dgm:prSet presAssocID="{9A4BD0ED-E7D9-42D1-A297-45C238AD7D9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FE52B701-08F2-476C-929E-9CD9869F4AF7}" type="pres">
      <dgm:prSet presAssocID="{9A4BD0ED-E7D9-42D1-A297-45C238AD7D9C}" presName="hierChild2" presStyleCnt="0"/>
      <dgm:spPr/>
    </dgm:pt>
    <dgm:pt modelId="{574EB7C2-F37E-4251-A19C-2BFFDB1FE2F0}" type="pres">
      <dgm:prSet presAssocID="{7B979325-7CEA-45FE-9F6E-55F83483E620}" presName="Name35" presStyleLbl="parChTrans1D2" presStyleIdx="0" presStyleCnt="10"/>
      <dgm:spPr/>
      <dgm:t>
        <a:bodyPr/>
        <a:lstStyle/>
        <a:p>
          <a:endParaRPr lang="fr-FR"/>
        </a:p>
      </dgm:t>
    </dgm:pt>
    <dgm:pt modelId="{6404AC63-E256-4215-8680-7E99FBBC15E7}" type="pres">
      <dgm:prSet presAssocID="{320EC3F3-2FE2-4271-8415-94DDFFB1E1CD}" presName="hierRoot2" presStyleCnt="0">
        <dgm:presLayoutVars>
          <dgm:hierBranch/>
        </dgm:presLayoutVars>
      </dgm:prSet>
      <dgm:spPr/>
    </dgm:pt>
    <dgm:pt modelId="{953834AE-8BB7-4369-BF66-5AA6EEFA262E}" type="pres">
      <dgm:prSet presAssocID="{320EC3F3-2FE2-4271-8415-94DDFFB1E1CD}" presName="rootComposite" presStyleCnt="0"/>
      <dgm:spPr/>
    </dgm:pt>
    <dgm:pt modelId="{4569CD49-9D20-4F3B-A34E-37A45DD5C60C}" type="pres">
      <dgm:prSet presAssocID="{320EC3F3-2FE2-4271-8415-94DDFFB1E1CD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7CD5087-2074-4E11-83B5-2196C2F305C6}" type="pres">
      <dgm:prSet presAssocID="{320EC3F3-2FE2-4271-8415-94DDFFB1E1CD}" presName="rootConnector" presStyleLbl="node2" presStyleIdx="0" presStyleCnt="6"/>
      <dgm:spPr/>
      <dgm:t>
        <a:bodyPr/>
        <a:lstStyle/>
        <a:p>
          <a:endParaRPr lang="fr-FR"/>
        </a:p>
      </dgm:t>
    </dgm:pt>
    <dgm:pt modelId="{9E04786E-A62D-430E-A36E-4FE8284FD1B9}" type="pres">
      <dgm:prSet presAssocID="{320EC3F3-2FE2-4271-8415-94DDFFB1E1CD}" presName="hierChild4" presStyleCnt="0"/>
      <dgm:spPr/>
    </dgm:pt>
    <dgm:pt modelId="{E24C100A-5CC6-4F67-993E-F9AFE2C12804}" type="pres">
      <dgm:prSet presAssocID="{BF065DCB-53FA-4200-B2B7-36A3E953B81D}" presName="Name35" presStyleLbl="parChTrans1D3" presStyleIdx="0" presStyleCnt="8"/>
      <dgm:spPr/>
      <dgm:t>
        <a:bodyPr/>
        <a:lstStyle/>
        <a:p>
          <a:endParaRPr lang="fr-FR"/>
        </a:p>
      </dgm:t>
    </dgm:pt>
    <dgm:pt modelId="{0E22E86C-3223-4FC4-8E7A-7735C77E5649}" type="pres">
      <dgm:prSet presAssocID="{53FE8C6A-4419-46ED-8BED-F1CA50D653B0}" presName="hierRoot2" presStyleCnt="0">
        <dgm:presLayoutVars>
          <dgm:hierBranch val="r"/>
        </dgm:presLayoutVars>
      </dgm:prSet>
      <dgm:spPr/>
    </dgm:pt>
    <dgm:pt modelId="{6B97EE2A-C6F3-4FAE-A7C4-B5F5A72B3BE5}" type="pres">
      <dgm:prSet presAssocID="{53FE8C6A-4419-46ED-8BED-F1CA50D653B0}" presName="rootComposite" presStyleCnt="0"/>
      <dgm:spPr/>
    </dgm:pt>
    <dgm:pt modelId="{CBC80D41-7927-49F2-8A5F-549F320F8220}" type="pres">
      <dgm:prSet presAssocID="{53FE8C6A-4419-46ED-8BED-F1CA50D653B0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CDD7D7-E41D-41D9-A1AC-52E753838C7E}" type="pres">
      <dgm:prSet presAssocID="{53FE8C6A-4419-46ED-8BED-F1CA50D653B0}" presName="rootConnector" presStyleLbl="node3" presStyleIdx="0" presStyleCnt="8"/>
      <dgm:spPr/>
      <dgm:t>
        <a:bodyPr/>
        <a:lstStyle/>
        <a:p>
          <a:endParaRPr lang="fr-FR"/>
        </a:p>
      </dgm:t>
    </dgm:pt>
    <dgm:pt modelId="{2860B237-92B4-48F2-9FBC-211DA2273692}" type="pres">
      <dgm:prSet presAssocID="{53FE8C6A-4419-46ED-8BED-F1CA50D653B0}" presName="hierChild4" presStyleCnt="0"/>
      <dgm:spPr/>
    </dgm:pt>
    <dgm:pt modelId="{F940BFAA-163A-46CB-90D8-FEE4447C7E18}" type="pres">
      <dgm:prSet presAssocID="{53FE8C6A-4419-46ED-8BED-F1CA50D653B0}" presName="hierChild5" presStyleCnt="0"/>
      <dgm:spPr/>
    </dgm:pt>
    <dgm:pt modelId="{A311250A-E5A9-4C36-A19F-00AD82D081C1}" type="pres">
      <dgm:prSet presAssocID="{AB7F51AA-BB93-428E-BB5C-31D42F5AD712}" presName="Name35" presStyleLbl="parChTrans1D3" presStyleIdx="1" presStyleCnt="8"/>
      <dgm:spPr/>
      <dgm:t>
        <a:bodyPr/>
        <a:lstStyle/>
        <a:p>
          <a:endParaRPr lang="fr-FR"/>
        </a:p>
      </dgm:t>
    </dgm:pt>
    <dgm:pt modelId="{24207438-DF18-4028-A2B8-075340AD6267}" type="pres">
      <dgm:prSet presAssocID="{ABE0AB6A-C588-44BD-85A0-29E624E12E41}" presName="hierRoot2" presStyleCnt="0">
        <dgm:presLayoutVars>
          <dgm:hierBranch val="r"/>
        </dgm:presLayoutVars>
      </dgm:prSet>
      <dgm:spPr/>
    </dgm:pt>
    <dgm:pt modelId="{5A7B6949-D421-49CC-B247-7DCEC1547822}" type="pres">
      <dgm:prSet presAssocID="{ABE0AB6A-C588-44BD-85A0-29E624E12E41}" presName="rootComposite" presStyleCnt="0"/>
      <dgm:spPr/>
    </dgm:pt>
    <dgm:pt modelId="{EAD8BAFB-6379-45D3-89B7-33BD1B382D2A}" type="pres">
      <dgm:prSet presAssocID="{ABE0AB6A-C588-44BD-85A0-29E624E12E41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9F17071-30A6-43D2-9583-EDE98CA5E0C5}" type="pres">
      <dgm:prSet presAssocID="{ABE0AB6A-C588-44BD-85A0-29E624E12E41}" presName="rootConnector" presStyleLbl="node3" presStyleIdx="1" presStyleCnt="8"/>
      <dgm:spPr/>
      <dgm:t>
        <a:bodyPr/>
        <a:lstStyle/>
        <a:p>
          <a:endParaRPr lang="fr-FR"/>
        </a:p>
      </dgm:t>
    </dgm:pt>
    <dgm:pt modelId="{C8D8EDD5-2063-4DA0-B14F-2843F0E54248}" type="pres">
      <dgm:prSet presAssocID="{ABE0AB6A-C588-44BD-85A0-29E624E12E41}" presName="hierChild4" presStyleCnt="0"/>
      <dgm:spPr/>
    </dgm:pt>
    <dgm:pt modelId="{C7F84BE8-D541-434B-BAAF-D5A547EBB3D5}" type="pres">
      <dgm:prSet presAssocID="{ABE0AB6A-C588-44BD-85A0-29E624E12E41}" presName="hierChild5" presStyleCnt="0"/>
      <dgm:spPr/>
    </dgm:pt>
    <dgm:pt modelId="{E3858749-40D7-4C84-BA49-EB38ED1C4F62}" type="pres">
      <dgm:prSet presAssocID="{794B0016-798D-45AF-82AE-53A6879C4EA3}" presName="Name35" presStyleLbl="parChTrans1D3" presStyleIdx="2" presStyleCnt="8"/>
      <dgm:spPr/>
      <dgm:t>
        <a:bodyPr/>
        <a:lstStyle/>
        <a:p>
          <a:endParaRPr lang="fr-FR"/>
        </a:p>
      </dgm:t>
    </dgm:pt>
    <dgm:pt modelId="{A02BD118-1E46-413F-AFD6-71821AD02FD1}" type="pres">
      <dgm:prSet presAssocID="{0F14E1DC-5850-4B2E-9923-FEBB83000C43}" presName="hierRoot2" presStyleCnt="0">
        <dgm:presLayoutVars>
          <dgm:hierBranch val="r"/>
        </dgm:presLayoutVars>
      </dgm:prSet>
      <dgm:spPr/>
    </dgm:pt>
    <dgm:pt modelId="{CC54DC17-2255-4EB2-9006-3B3D140E4518}" type="pres">
      <dgm:prSet presAssocID="{0F14E1DC-5850-4B2E-9923-FEBB83000C43}" presName="rootComposite" presStyleCnt="0"/>
      <dgm:spPr/>
    </dgm:pt>
    <dgm:pt modelId="{CB8D69FC-1C1B-47F2-8264-B715DDD10B49}" type="pres">
      <dgm:prSet presAssocID="{0F14E1DC-5850-4B2E-9923-FEBB83000C43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031BE5-FFD6-422B-BE2F-E6C92ACFE711}" type="pres">
      <dgm:prSet presAssocID="{0F14E1DC-5850-4B2E-9923-FEBB83000C43}" presName="rootConnector" presStyleLbl="node3" presStyleIdx="2" presStyleCnt="8"/>
      <dgm:spPr/>
      <dgm:t>
        <a:bodyPr/>
        <a:lstStyle/>
        <a:p>
          <a:endParaRPr lang="fr-FR"/>
        </a:p>
      </dgm:t>
    </dgm:pt>
    <dgm:pt modelId="{21B2F2FE-0777-46BB-8875-B4EDBE476BE2}" type="pres">
      <dgm:prSet presAssocID="{0F14E1DC-5850-4B2E-9923-FEBB83000C43}" presName="hierChild4" presStyleCnt="0"/>
      <dgm:spPr/>
    </dgm:pt>
    <dgm:pt modelId="{93ED700A-BC5E-4EBA-8DD6-15DEAE3020BB}" type="pres">
      <dgm:prSet presAssocID="{0F14E1DC-5850-4B2E-9923-FEBB83000C43}" presName="hierChild5" presStyleCnt="0"/>
      <dgm:spPr/>
    </dgm:pt>
    <dgm:pt modelId="{0C3D66BF-C5E7-4D26-A4E2-A40A2F72CE85}" type="pres">
      <dgm:prSet presAssocID="{320EC3F3-2FE2-4271-8415-94DDFFB1E1CD}" presName="hierChild5" presStyleCnt="0"/>
      <dgm:spPr/>
    </dgm:pt>
    <dgm:pt modelId="{53003CBE-1231-43FA-89C8-C900A6B9B11E}" type="pres">
      <dgm:prSet presAssocID="{D84053C2-FD85-4903-A0D7-1868A63A1B7E}" presName="Name35" presStyleLbl="parChTrans1D2" presStyleIdx="1" presStyleCnt="10"/>
      <dgm:spPr/>
      <dgm:t>
        <a:bodyPr/>
        <a:lstStyle/>
        <a:p>
          <a:endParaRPr lang="fr-FR"/>
        </a:p>
      </dgm:t>
    </dgm:pt>
    <dgm:pt modelId="{A59A248A-1376-4DE0-AA3A-BD304A9D1F2D}" type="pres">
      <dgm:prSet presAssocID="{4EE6D4F0-8CE8-49E4-9532-0001E85A2BF4}" presName="hierRoot2" presStyleCnt="0">
        <dgm:presLayoutVars>
          <dgm:hierBranch/>
        </dgm:presLayoutVars>
      </dgm:prSet>
      <dgm:spPr/>
    </dgm:pt>
    <dgm:pt modelId="{5328D6D4-8466-4496-BFF2-8E9FD1F7C8D8}" type="pres">
      <dgm:prSet presAssocID="{4EE6D4F0-8CE8-49E4-9532-0001E85A2BF4}" presName="rootComposite" presStyleCnt="0"/>
      <dgm:spPr/>
    </dgm:pt>
    <dgm:pt modelId="{C26CD788-6A60-4C48-BFEF-269EC06F82D9}" type="pres">
      <dgm:prSet presAssocID="{4EE6D4F0-8CE8-49E4-9532-0001E85A2BF4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6FD99F0-9015-485B-8C94-4734CE7239F9}" type="pres">
      <dgm:prSet presAssocID="{4EE6D4F0-8CE8-49E4-9532-0001E85A2BF4}" presName="rootConnector" presStyleLbl="node2" presStyleIdx="1" presStyleCnt="6"/>
      <dgm:spPr/>
      <dgm:t>
        <a:bodyPr/>
        <a:lstStyle/>
        <a:p>
          <a:endParaRPr lang="fr-FR"/>
        </a:p>
      </dgm:t>
    </dgm:pt>
    <dgm:pt modelId="{F1DED8C8-4356-42DA-B2C3-A4863B0A33A6}" type="pres">
      <dgm:prSet presAssocID="{4EE6D4F0-8CE8-49E4-9532-0001E85A2BF4}" presName="hierChild4" presStyleCnt="0"/>
      <dgm:spPr/>
    </dgm:pt>
    <dgm:pt modelId="{98A90E02-7CB2-4013-9FCC-FBF868DE21E3}" type="pres">
      <dgm:prSet presAssocID="{1FE02003-8A0E-4BF2-B7CF-C0FBA2034E37}" presName="Name35" presStyleLbl="parChTrans1D3" presStyleIdx="3" presStyleCnt="8"/>
      <dgm:spPr/>
      <dgm:t>
        <a:bodyPr/>
        <a:lstStyle/>
        <a:p>
          <a:endParaRPr lang="fr-FR"/>
        </a:p>
      </dgm:t>
    </dgm:pt>
    <dgm:pt modelId="{D434907B-AB8B-4578-BB4C-88631548F2C2}" type="pres">
      <dgm:prSet presAssocID="{A1B2D972-425E-4CDB-808F-A3882BF4D331}" presName="hierRoot2" presStyleCnt="0">
        <dgm:presLayoutVars>
          <dgm:hierBranch val="r"/>
        </dgm:presLayoutVars>
      </dgm:prSet>
      <dgm:spPr/>
    </dgm:pt>
    <dgm:pt modelId="{741F825B-9C76-4FBB-B6D6-F17E0FD6A872}" type="pres">
      <dgm:prSet presAssocID="{A1B2D972-425E-4CDB-808F-A3882BF4D331}" presName="rootComposite" presStyleCnt="0"/>
      <dgm:spPr/>
    </dgm:pt>
    <dgm:pt modelId="{27300CE8-C406-4D22-92F2-DE1808169C66}" type="pres">
      <dgm:prSet presAssocID="{A1B2D972-425E-4CDB-808F-A3882BF4D331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780B7C3-441B-4613-999E-BC58B459EBAA}" type="pres">
      <dgm:prSet presAssocID="{A1B2D972-425E-4CDB-808F-A3882BF4D331}" presName="rootConnector" presStyleLbl="node3" presStyleIdx="3" presStyleCnt="8"/>
      <dgm:spPr/>
      <dgm:t>
        <a:bodyPr/>
        <a:lstStyle/>
        <a:p>
          <a:endParaRPr lang="fr-FR"/>
        </a:p>
      </dgm:t>
    </dgm:pt>
    <dgm:pt modelId="{4C81AF4E-655F-4B03-ADB3-28752A2DE7D4}" type="pres">
      <dgm:prSet presAssocID="{A1B2D972-425E-4CDB-808F-A3882BF4D331}" presName="hierChild4" presStyleCnt="0"/>
      <dgm:spPr/>
    </dgm:pt>
    <dgm:pt modelId="{4F65600E-B210-4B02-AA9D-2AA8EB9E4ECF}" type="pres">
      <dgm:prSet presAssocID="{A1B2D972-425E-4CDB-808F-A3882BF4D331}" presName="hierChild5" presStyleCnt="0"/>
      <dgm:spPr/>
    </dgm:pt>
    <dgm:pt modelId="{E05F2FD3-BA95-4EF5-B6DB-9C995B3EEAE0}" type="pres">
      <dgm:prSet presAssocID="{4EE6D4F0-8CE8-49E4-9532-0001E85A2BF4}" presName="hierChild5" presStyleCnt="0"/>
      <dgm:spPr/>
    </dgm:pt>
    <dgm:pt modelId="{20733FDA-8202-487C-8491-7042B43F78D9}" type="pres">
      <dgm:prSet presAssocID="{984B4F4C-0298-4C24-82F5-EFD72EF5CC02}" presName="Name35" presStyleLbl="parChTrans1D2" presStyleIdx="2" presStyleCnt="10"/>
      <dgm:spPr/>
      <dgm:t>
        <a:bodyPr/>
        <a:lstStyle/>
        <a:p>
          <a:endParaRPr lang="fr-FR"/>
        </a:p>
      </dgm:t>
    </dgm:pt>
    <dgm:pt modelId="{B3B0C589-5F87-4E0B-82FF-FA0B22D24FF1}" type="pres">
      <dgm:prSet presAssocID="{38A0EAD8-F3D6-44A0-B90D-CD5A0AD5F0C0}" presName="hierRoot2" presStyleCnt="0">
        <dgm:presLayoutVars>
          <dgm:hierBranch/>
        </dgm:presLayoutVars>
      </dgm:prSet>
      <dgm:spPr/>
    </dgm:pt>
    <dgm:pt modelId="{F654F003-68ED-4F5E-960D-0BF86335FE96}" type="pres">
      <dgm:prSet presAssocID="{38A0EAD8-F3D6-44A0-B90D-CD5A0AD5F0C0}" presName="rootComposite" presStyleCnt="0"/>
      <dgm:spPr/>
    </dgm:pt>
    <dgm:pt modelId="{092DFEE0-5B5B-42D0-88B8-B91DB3B01E2C}" type="pres">
      <dgm:prSet presAssocID="{38A0EAD8-F3D6-44A0-B90D-CD5A0AD5F0C0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70DA55B-B6F6-4A9D-88E1-CFE51A5511FA}" type="pres">
      <dgm:prSet presAssocID="{38A0EAD8-F3D6-44A0-B90D-CD5A0AD5F0C0}" presName="rootConnector" presStyleLbl="node2" presStyleIdx="2" presStyleCnt="6"/>
      <dgm:spPr/>
      <dgm:t>
        <a:bodyPr/>
        <a:lstStyle/>
        <a:p>
          <a:endParaRPr lang="fr-FR"/>
        </a:p>
      </dgm:t>
    </dgm:pt>
    <dgm:pt modelId="{C6331DD5-5FA2-4A48-9275-918BBB000707}" type="pres">
      <dgm:prSet presAssocID="{38A0EAD8-F3D6-44A0-B90D-CD5A0AD5F0C0}" presName="hierChild4" presStyleCnt="0"/>
      <dgm:spPr/>
    </dgm:pt>
    <dgm:pt modelId="{9B62FB3B-B217-4E02-AA40-40452633FE74}" type="pres">
      <dgm:prSet presAssocID="{7FA77AD4-0270-4E8B-A465-C154E29B127F}" presName="Name35" presStyleLbl="parChTrans1D3" presStyleIdx="4" presStyleCnt="8"/>
      <dgm:spPr/>
      <dgm:t>
        <a:bodyPr/>
        <a:lstStyle/>
        <a:p>
          <a:endParaRPr lang="fr-FR"/>
        </a:p>
      </dgm:t>
    </dgm:pt>
    <dgm:pt modelId="{663851AF-2A2D-4807-BC76-8A0D3C60A3B9}" type="pres">
      <dgm:prSet presAssocID="{62E12369-54E9-4809-8352-C0FE413142EA}" presName="hierRoot2" presStyleCnt="0">
        <dgm:presLayoutVars>
          <dgm:hierBranch val="r"/>
        </dgm:presLayoutVars>
      </dgm:prSet>
      <dgm:spPr/>
    </dgm:pt>
    <dgm:pt modelId="{4A4BDEB0-5E65-4C7B-8D98-B6BA8D921C45}" type="pres">
      <dgm:prSet presAssocID="{62E12369-54E9-4809-8352-C0FE413142EA}" presName="rootComposite" presStyleCnt="0"/>
      <dgm:spPr/>
    </dgm:pt>
    <dgm:pt modelId="{81A2E737-3AF9-4640-A57D-2802E0090957}" type="pres">
      <dgm:prSet presAssocID="{62E12369-54E9-4809-8352-C0FE413142EA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66096C-275F-46C7-911A-4CD266EA7E8D}" type="pres">
      <dgm:prSet presAssocID="{62E12369-54E9-4809-8352-C0FE413142EA}" presName="rootConnector" presStyleLbl="node3" presStyleIdx="4" presStyleCnt="8"/>
      <dgm:spPr/>
      <dgm:t>
        <a:bodyPr/>
        <a:lstStyle/>
        <a:p>
          <a:endParaRPr lang="fr-FR"/>
        </a:p>
      </dgm:t>
    </dgm:pt>
    <dgm:pt modelId="{50DEDD44-AC78-445E-A04B-1B250ADAD0DA}" type="pres">
      <dgm:prSet presAssocID="{62E12369-54E9-4809-8352-C0FE413142EA}" presName="hierChild4" presStyleCnt="0"/>
      <dgm:spPr/>
    </dgm:pt>
    <dgm:pt modelId="{D20C33ED-E463-46D1-8C13-D40E455E28F3}" type="pres">
      <dgm:prSet presAssocID="{62E12369-54E9-4809-8352-C0FE413142EA}" presName="hierChild5" presStyleCnt="0"/>
      <dgm:spPr/>
    </dgm:pt>
    <dgm:pt modelId="{C8506289-EE55-49FC-B1B1-D1784DD08312}" type="pres">
      <dgm:prSet presAssocID="{38A0EAD8-F3D6-44A0-B90D-CD5A0AD5F0C0}" presName="hierChild5" presStyleCnt="0"/>
      <dgm:spPr/>
    </dgm:pt>
    <dgm:pt modelId="{21542F5A-8DCA-4979-B4FE-52CA28B1A830}" type="pres">
      <dgm:prSet presAssocID="{640E5614-21C3-4603-A507-1018F2562FD0}" presName="Name35" presStyleLbl="parChTrans1D2" presStyleIdx="3" presStyleCnt="10"/>
      <dgm:spPr/>
      <dgm:t>
        <a:bodyPr/>
        <a:lstStyle/>
        <a:p>
          <a:endParaRPr lang="fr-FR"/>
        </a:p>
      </dgm:t>
    </dgm:pt>
    <dgm:pt modelId="{5B3DF7EF-C441-4575-BC5E-9D463EFD076B}" type="pres">
      <dgm:prSet presAssocID="{0E0D9DC5-91D8-4EA3-922D-BD9FEF78E45A}" presName="hierRoot2" presStyleCnt="0">
        <dgm:presLayoutVars>
          <dgm:hierBranch/>
        </dgm:presLayoutVars>
      </dgm:prSet>
      <dgm:spPr/>
    </dgm:pt>
    <dgm:pt modelId="{925A6BB3-8DFC-405D-A702-5F2E871BE64D}" type="pres">
      <dgm:prSet presAssocID="{0E0D9DC5-91D8-4EA3-922D-BD9FEF78E45A}" presName="rootComposite" presStyleCnt="0"/>
      <dgm:spPr/>
    </dgm:pt>
    <dgm:pt modelId="{3B06DFDE-9B0B-46D2-9A15-36594C526E82}" type="pres">
      <dgm:prSet presAssocID="{0E0D9DC5-91D8-4EA3-922D-BD9FEF78E45A}" presName="rootText" presStyleLbl="node2" presStyleIdx="3" presStyleCnt="6" custLinFactNeighborX="-105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575F4C-110C-4092-91E1-472001F1912C}" type="pres">
      <dgm:prSet presAssocID="{0E0D9DC5-91D8-4EA3-922D-BD9FEF78E45A}" presName="rootConnector" presStyleLbl="node2" presStyleIdx="3" presStyleCnt="6"/>
      <dgm:spPr/>
      <dgm:t>
        <a:bodyPr/>
        <a:lstStyle/>
        <a:p>
          <a:endParaRPr lang="fr-FR"/>
        </a:p>
      </dgm:t>
    </dgm:pt>
    <dgm:pt modelId="{AD0AA39E-B28A-4504-9776-2505FB141A79}" type="pres">
      <dgm:prSet presAssocID="{0E0D9DC5-91D8-4EA3-922D-BD9FEF78E45A}" presName="hierChild4" presStyleCnt="0"/>
      <dgm:spPr/>
    </dgm:pt>
    <dgm:pt modelId="{AFD52188-0D21-40A6-9D8D-F709A6EF75F4}" type="pres">
      <dgm:prSet presAssocID="{700C2F31-B2DD-4FC5-8AE0-EDE2BA18EC6F}" presName="Name35" presStyleLbl="parChTrans1D3" presStyleIdx="5" presStyleCnt="8"/>
      <dgm:spPr/>
      <dgm:t>
        <a:bodyPr/>
        <a:lstStyle/>
        <a:p>
          <a:endParaRPr lang="fr-FR"/>
        </a:p>
      </dgm:t>
    </dgm:pt>
    <dgm:pt modelId="{B21AB13F-7D30-4366-B8EC-157B07A28ACE}" type="pres">
      <dgm:prSet presAssocID="{7A3AE7CA-8936-4874-8383-ED4C91D667C2}" presName="hierRoot2" presStyleCnt="0">
        <dgm:presLayoutVars>
          <dgm:hierBranch val="r"/>
        </dgm:presLayoutVars>
      </dgm:prSet>
      <dgm:spPr/>
    </dgm:pt>
    <dgm:pt modelId="{BF57B9FD-B62E-4568-8B7F-3EB993B80B2E}" type="pres">
      <dgm:prSet presAssocID="{7A3AE7CA-8936-4874-8383-ED4C91D667C2}" presName="rootComposite" presStyleCnt="0"/>
      <dgm:spPr/>
    </dgm:pt>
    <dgm:pt modelId="{516B9577-55FD-41F6-80F0-72DFE7C0818F}" type="pres">
      <dgm:prSet presAssocID="{7A3AE7CA-8936-4874-8383-ED4C91D667C2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4097367-A538-462B-B175-CE7EA5DD706C}" type="pres">
      <dgm:prSet presAssocID="{7A3AE7CA-8936-4874-8383-ED4C91D667C2}" presName="rootConnector" presStyleLbl="node3" presStyleIdx="5" presStyleCnt="8"/>
      <dgm:spPr/>
      <dgm:t>
        <a:bodyPr/>
        <a:lstStyle/>
        <a:p>
          <a:endParaRPr lang="fr-FR"/>
        </a:p>
      </dgm:t>
    </dgm:pt>
    <dgm:pt modelId="{BCC29552-3568-465E-8A19-8AD7B982CF5D}" type="pres">
      <dgm:prSet presAssocID="{7A3AE7CA-8936-4874-8383-ED4C91D667C2}" presName="hierChild4" presStyleCnt="0"/>
      <dgm:spPr/>
    </dgm:pt>
    <dgm:pt modelId="{DD0263BF-51CC-4F11-A735-5344D806DC46}" type="pres">
      <dgm:prSet presAssocID="{7A3AE7CA-8936-4874-8383-ED4C91D667C2}" presName="hierChild5" presStyleCnt="0"/>
      <dgm:spPr/>
    </dgm:pt>
    <dgm:pt modelId="{2D0CB079-E9B4-4D97-9C5B-F5110383764F}" type="pres">
      <dgm:prSet presAssocID="{D2F052C3-407A-4C67-81D8-EC82BEF744D4}" presName="Name35" presStyleLbl="parChTrans1D3" presStyleIdx="6" presStyleCnt="8"/>
      <dgm:spPr/>
      <dgm:t>
        <a:bodyPr/>
        <a:lstStyle/>
        <a:p>
          <a:endParaRPr lang="fr-FR"/>
        </a:p>
      </dgm:t>
    </dgm:pt>
    <dgm:pt modelId="{C02EAAF2-10A8-49C2-9A76-A720C29A3241}" type="pres">
      <dgm:prSet presAssocID="{E7D2CF56-FD11-40BD-9EE5-A6811ECDD95A}" presName="hierRoot2" presStyleCnt="0">
        <dgm:presLayoutVars>
          <dgm:hierBranch val="r"/>
        </dgm:presLayoutVars>
      </dgm:prSet>
      <dgm:spPr/>
    </dgm:pt>
    <dgm:pt modelId="{676ED14A-8D45-4206-B785-DB57C0902C40}" type="pres">
      <dgm:prSet presAssocID="{E7D2CF56-FD11-40BD-9EE5-A6811ECDD95A}" presName="rootComposite" presStyleCnt="0"/>
      <dgm:spPr/>
    </dgm:pt>
    <dgm:pt modelId="{23D05582-2BB5-4B6A-B151-45705E452DC4}" type="pres">
      <dgm:prSet presAssocID="{E7D2CF56-FD11-40BD-9EE5-A6811ECDD95A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7C3A15-A06A-4F7F-9D33-8BBC5AF4C7E5}" type="pres">
      <dgm:prSet presAssocID="{E7D2CF56-FD11-40BD-9EE5-A6811ECDD95A}" presName="rootConnector" presStyleLbl="node3" presStyleIdx="6" presStyleCnt="8"/>
      <dgm:spPr/>
      <dgm:t>
        <a:bodyPr/>
        <a:lstStyle/>
        <a:p>
          <a:endParaRPr lang="fr-FR"/>
        </a:p>
      </dgm:t>
    </dgm:pt>
    <dgm:pt modelId="{44CE226B-C128-42FA-B624-2CA5066C31B6}" type="pres">
      <dgm:prSet presAssocID="{E7D2CF56-FD11-40BD-9EE5-A6811ECDD95A}" presName="hierChild4" presStyleCnt="0"/>
      <dgm:spPr/>
    </dgm:pt>
    <dgm:pt modelId="{BFB86B0B-A982-49D0-9B58-2FC88EB9BBB1}" type="pres">
      <dgm:prSet presAssocID="{E7D2CF56-FD11-40BD-9EE5-A6811ECDD95A}" presName="hierChild5" presStyleCnt="0"/>
      <dgm:spPr/>
    </dgm:pt>
    <dgm:pt modelId="{3FF44916-D7F7-4AEE-AECA-B9C234CFF4CB}" type="pres">
      <dgm:prSet presAssocID="{FB142A9F-7F2E-43A6-B1DD-BD0219B94A44}" presName="Name35" presStyleLbl="parChTrans1D3" presStyleIdx="7" presStyleCnt="8"/>
      <dgm:spPr/>
      <dgm:t>
        <a:bodyPr/>
        <a:lstStyle/>
        <a:p>
          <a:endParaRPr lang="fr-FR"/>
        </a:p>
      </dgm:t>
    </dgm:pt>
    <dgm:pt modelId="{3676CC66-CFFA-4A77-B7BB-2D79C936C37B}" type="pres">
      <dgm:prSet presAssocID="{E6CECA30-108C-4B5F-A78D-34AC2AACEBA0}" presName="hierRoot2" presStyleCnt="0">
        <dgm:presLayoutVars>
          <dgm:hierBranch val="r"/>
        </dgm:presLayoutVars>
      </dgm:prSet>
      <dgm:spPr/>
    </dgm:pt>
    <dgm:pt modelId="{4EA49F7E-FE47-4637-A1AA-365354F993C9}" type="pres">
      <dgm:prSet presAssocID="{E6CECA30-108C-4B5F-A78D-34AC2AACEBA0}" presName="rootComposite" presStyleCnt="0"/>
      <dgm:spPr/>
    </dgm:pt>
    <dgm:pt modelId="{5492CA90-D775-4161-B582-05C745A5FE81}" type="pres">
      <dgm:prSet presAssocID="{E6CECA30-108C-4B5F-A78D-34AC2AACEBA0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CB5BB5B-ED91-4524-9EAD-A338144C0CE9}" type="pres">
      <dgm:prSet presAssocID="{E6CECA30-108C-4B5F-A78D-34AC2AACEBA0}" presName="rootConnector" presStyleLbl="node3" presStyleIdx="7" presStyleCnt="8"/>
      <dgm:spPr/>
      <dgm:t>
        <a:bodyPr/>
        <a:lstStyle/>
        <a:p>
          <a:endParaRPr lang="fr-FR"/>
        </a:p>
      </dgm:t>
    </dgm:pt>
    <dgm:pt modelId="{B4D0F1DB-A066-49B0-81C0-C144DA290583}" type="pres">
      <dgm:prSet presAssocID="{E6CECA30-108C-4B5F-A78D-34AC2AACEBA0}" presName="hierChild4" presStyleCnt="0"/>
      <dgm:spPr/>
    </dgm:pt>
    <dgm:pt modelId="{2D6419D1-D785-4AD6-AF54-891FCAD9C980}" type="pres">
      <dgm:prSet presAssocID="{E6CECA30-108C-4B5F-A78D-34AC2AACEBA0}" presName="hierChild5" presStyleCnt="0"/>
      <dgm:spPr/>
    </dgm:pt>
    <dgm:pt modelId="{54ACA89F-28B4-4800-AB6A-15D40A622654}" type="pres">
      <dgm:prSet presAssocID="{0E0D9DC5-91D8-4EA3-922D-BD9FEF78E45A}" presName="hierChild5" presStyleCnt="0"/>
      <dgm:spPr/>
    </dgm:pt>
    <dgm:pt modelId="{25BAFF21-5369-4792-9C28-9224DEBC3124}" type="pres">
      <dgm:prSet presAssocID="{33B645BC-1D33-44F3-B424-D4D465D44307}" presName="Name35" presStyleLbl="parChTrans1D2" presStyleIdx="4" presStyleCnt="10"/>
      <dgm:spPr/>
      <dgm:t>
        <a:bodyPr/>
        <a:lstStyle/>
        <a:p>
          <a:endParaRPr lang="fr-FR"/>
        </a:p>
      </dgm:t>
    </dgm:pt>
    <dgm:pt modelId="{EFF9C780-AF0F-47BC-9019-AF0748442BC5}" type="pres">
      <dgm:prSet presAssocID="{FE43CF37-94C9-4F6B-8F85-9E7B5D9990D1}" presName="hierRoot2" presStyleCnt="0">
        <dgm:presLayoutVars>
          <dgm:hierBranch/>
        </dgm:presLayoutVars>
      </dgm:prSet>
      <dgm:spPr/>
    </dgm:pt>
    <dgm:pt modelId="{F21F9E57-47E2-4248-B52E-EBE6F03C7840}" type="pres">
      <dgm:prSet presAssocID="{FE43CF37-94C9-4F6B-8F85-9E7B5D9990D1}" presName="rootComposite" presStyleCnt="0"/>
      <dgm:spPr/>
    </dgm:pt>
    <dgm:pt modelId="{DF47FAC7-31E7-47FE-A512-5390AFC9A1E6}" type="pres">
      <dgm:prSet presAssocID="{FE43CF37-94C9-4F6B-8F85-9E7B5D9990D1}" presName="rootText" presStyleLbl="node2" presStyleIdx="4" presStyleCnt="6" custLinFactNeighborX="965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38F2027-697A-49CE-AA24-CD89C22D4691}" type="pres">
      <dgm:prSet presAssocID="{FE43CF37-94C9-4F6B-8F85-9E7B5D9990D1}" presName="rootConnector" presStyleLbl="node2" presStyleIdx="4" presStyleCnt="6"/>
      <dgm:spPr/>
      <dgm:t>
        <a:bodyPr/>
        <a:lstStyle/>
        <a:p>
          <a:endParaRPr lang="fr-FR"/>
        </a:p>
      </dgm:t>
    </dgm:pt>
    <dgm:pt modelId="{87B478AC-5CB9-4DE6-96F5-2C34F1FEB41E}" type="pres">
      <dgm:prSet presAssocID="{FE43CF37-94C9-4F6B-8F85-9E7B5D9990D1}" presName="hierChild4" presStyleCnt="0"/>
      <dgm:spPr/>
    </dgm:pt>
    <dgm:pt modelId="{90FDA8A4-8F16-461A-BF02-E1C74BF527D4}" type="pres">
      <dgm:prSet presAssocID="{FE43CF37-94C9-4F6B-8F85-9E7B5D9990D1}" presName="hierChild5" presStyleCnt="0"/>
      <dgm:spPr/>
    </dgm:pt>
    <dgm:pt modelId="{FF468890-9C48-4F92-A9F4-5B05D8F74A6E}" type="pres">
      <dgm:prSet presAssocID="{E4B22AD9-A5D2-4AB6-A242-F552345A7737}" presName="Name35" presStyleLbl="parChTrans1D2" presStyleIdx="5" presStyleCnt="10"/>
      <dgm:spPr/>
      <dgm:t>
        <a:bodyPr/>
        <a:lstStyle/>
        <a:p>
          <a:endParaRPr lang="fr-FR"/>
        </a:p>
      </dgm:t>
    </dgm:pt>
    <dgm:pt modelId="{D3855B21-1E22-4A11-BC0E-B9A2C07CE969}" type="pres">
      <dgm:prSet presAssocID="{D87EDA0F-7336-4402-99DE-95FF399137B4}" presName="hierRoot2" presStyleCnt="0">
        <dgm:presLayoutVars>
          <dgm:hierBranch/>
        </dgm:presLayoutVars>
      </dgm:prSet>
      <dgm:spPr/>
    </dgm:pt>
    <dgm:pt modelId="{EB956A74-A612-4183-BE54-70D88271B8B5}" type="pres">
      <dgm:prSet presAssocID="{D87EDA0F-7336-4402-99DE-95FF399137B4}" presName="rootComposite" presStyleCnt="0"/>
      <dgm:spPr/>
    </dgm:pt>
    <dgm:pt modelId="{A2912471-6457-4B4D-9164-5DE82696D945}" type="pres">
      <dgm:prSet presAssocID="{D87EDA0F-7336-4402-99DE-95FF399137B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B08B60-FD9C-4C0D-B411-DA00E9E70F7C}" type="pres">
      <dgm:prSet presAssocID="{D87EDA0F-7336-4402-99DE-95FF399137B4}" presName="rootConnector" presStyleLbl="node2" presStyleIdx="5" presStyleCnt="6"/>
      <dgm:spPr/>
      <dgm:t>
        <a:bodyPr/>
        <a:lstStyle/>
        <a:p>
          <a:endParaRPr lang="fr-FR"/>
        </a:p>
      </dgm:t>
    </dgm:pt>
    <dgm:pt modelId="{7FFE8CA8-9E92-469A-873C-E64BD7E25B4F}" type="pres">
      <dgm:prSet presAssocID="{D87EDA0F-7336-4402-99DE-95FF399137B4}" presName="hierChild4" presStyleCnt="0"/>
      <dgm:spPr/>
    </dgm:pt>
    <dgm:pt modelId="{E4757B94-9E92-415F-B806-93A273493B4B}" type="pres">
      <dgm:prSet presAssocID="{D87EDA0F-7336-4402-99DE-95FF399137B4}" presName="hierChild5" presStyleCnt="0"/>
      <dgm:spPr/>
    </dgm:pt>
    <dgm:pt modelId="{5BB4A9D3-B4D9-4EC3-BE27-6280C9F3D22D}" type="pres">
      <dgm:prSet presAssocID="{9A4BD0ED-E7D9-42D1-A297-45C238AD7D9C}" presName="hierChild3" presStyleCnt="0"/>
      <dgm:spPr/>
    </dgm:pt>
    <dgm:pt modelId="{D8F5AFED-4C3C-4B3F-9F8F-D4865D0C1C4D}" type="pres">
      <dgm:prSet presAssocID="{C3B6E302-9806-4DFC-AF96-00D6E4C2AACB}" presName="Name111" presStyleLbl="parChTrans1D2" presStyleIdx="6" presStyleCnt="10"/>
      <dgm:spPr/>
      <dgm:t>
        <a:bodyPr/>
        <a:lstStyle/>
        <a:p>
          <a:endParaRPr lang="fr-FR"/>
        </a:p>
      </dgm:t>
    </dgm:pt>
    <dgm:pt modelId="{51642131-4F99-4372-AC70-A03576C6BDA0}" type="pres">
      <dgm:prSet presAssocID="{20DD6227-40BA-4EEE-86F7-6F957F3E2CBE}" presName="hierRoot3" presStyleCnt="0">
        <dgm:presLayoutVars>
          <dgm:hierBranch/>
        </dgm:presLayoutVars>
      </dgm:prSet>
      <dgm:spPr/>
    </dgm:pt>
    <dgm:pt modelId="{9F2C473E-1628-44C9-A2F5-C58361243616}" type="pres">
      <dgm:prSet presAssocID="{20DD6227-40BA-4EEE-86F7-6F957F3E2CBE}" presName="rootComposite3" presStyleCnt="0"/>
      <dgm:spPr/>
    </dgm:pt>
    <dgm:pt modelId="{3BB68A64-53BC-40BB-8A8E-08AB62190A7C}" type="pres">
      <dgm:prSet presAssocID="{20DD6227-40BA-4EEE-86F7-6F957F3E2CBE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FB3AE6-8300-4833-A98A-90F075470CDE}" type="pres">
      <dgm:prSet presAssocID="{20DD6227-40BA-4EEE-86F7-6F957F3E2CBE}" presName="rootConnector3" presStyleLbl="asst1" presStyleIdx="0" presStyleCnt="4"/>
      <dgm:spPr/>
      <dgm:t>
        <a:bodyPr/>
        <a:lstStyle/>
        <a:p>
          <a:endParaRPr lang="fr-FR"/>
        </a:p>
      </dgm:t>
    </dgm:pt>
    <dgm:pt modelId="{AFE9C6A3-F9B4-4086-AB82-D2C2B5F0B0FE}" type="pres">
      <dgm:prSet presAssocID="{20DD6227-40BA-4EEE-86F7-6F957F3E2CBE}" presName="hierChild6" presStyleCnt="0"/>
      <dgm:spPr/>
    </dgm:pt>
    <dgm:pt modelId="{FA565501-B40C-49F0-914F-065BD98506ED}" type="pres">
      <dgm:prSet presAssocID="{20DD6227-40BA-4EEE-86F7-6F957F3E2CBE}" presName="hierChild7" presStyleCnt="0"/>
      <dgm:spPr/>
    </dgm:pt>
    <dgm:pt modelId="{C4BD5A3F-A79A-45A6-9B0D-F91D51A84C02}" type="pres">
      <dgm:prSet presAssocID="{A76F14E5-1994-4DBA-9F32-BDD18FA7A16A}" presName="Name111" presStyleLbl="parChTrans1D2" presStyleIdx="7" presStyleCnt="10"/>
      <dgm:spPr/>
      <dgm:t>
        <a:bodyPr/>
        <a:lstStyle/>
        <a:p>
          <a:endParaRPr lang="fr-FR"/>
        </a:p>
      </dgm:t>
    </dgm:pt>
    <dgm:pt modelId="{E5051538-EDEB-46B4-9607-676C7EA13921}" type="pres">
      <dgm:prSet presAssocID="{4820C03A-063A-4D27-B2B1-B1FF2B518AC3}" presName="hierRoot3" presStyleCnt="0">
        <dgm:presLayoutVars>
          <dgm:hierBranch/>
        </dgm:presLayoutVars>
      </dgm:prSet>
      <dgm:spPr/>
    </dgm:pt>
    <dgm:pt modelId="{C175867D-E570-4BAD-BB73-13A7DB52DA17}" type="pres">
      <dgm:prSet presAssocID="{4820C03A-063A-4D27-B2B1-B1FF2B518AC3}" presName="rootComposite3" presStyleCnt="0"/>
      <dgm:spPr/>
    </dgm:pt>
    <dgm:pt modelId="{272714FF-795C-4AB3-B54E-ECFA0C227822}" type="pres">
      <dgm:prSet presAssocID="{4820C03A-063A-4D27-B2B1-B1FF2B518AC3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E2968E-C8ED-4E55-927C-E948FF7720B0}" type="pres">
      <dgm:prSet presAssocID="{4820C03A-063A-4D27-B2B1-B1FF2B518AC3}" presName="rootConnector3" presStyleLbl="asst1" presStyleIdx="1" presStyleCnt="4"/>
      <dgm:spPr/>
      <dgm:t>
        <a:bodyPr/>
        <a:lstStyle/>
        <a:p>
          <a:endParaRPr lang="fr-FR"/>
        </a:p>
      </dgm:t>
    </dgm:pt>
    <dgm:pt modelId="{269DF03C-132A-471A-B039-E40DA148C43A}" type="pres">
      <dgm:prSet presAssocID="{4820C03A-063A-4D27-B2B1-B1FF2B518AC3}" presName="hierChild6" presStyleCnt="0"/>
      <dgm:spPr/>
    </dgm:pt>
    <dgm:pt modelId="{11395252-BE58-4CCD-A467-C1D7D1B4C42D}" type="pres">
      <dgm:prSet presAssocID="{4820C03A-063A-4D27-B2B1-B1FF2B518AC3}" presName="hierChild7" presStyleCnt="0"/>
      <dgm:spPr/>
    </dgm:pt>
    <dgm:pt modelId="{D9613C89-3FC0-4129-8F0E-AEB3E31FB5F9}" type="pres">
      <dgm:prSet presAssocID="{EFB46C06-78EB-4FFA-B65B-EF193608F2A6}" presName="Name111" presStyleLbl="parChTrans1D2" presStyleIdx="8" presStyleCnt="10"/>
      <dgm:spPr/>
      <dgm:t>
        <a:bodyPr/>
        <a:lstStyle/>
        <a:p>
          <a:endParaRPr lang="fr-FR"/>
        </a:p>
      </dgm:t>
    </dgm:pt>
    <dgm:pt modelId="{7849E6C7-378F-4AFE-AFDE-FB4E892D4E64}" type="pres">
      <dgm:prSet presAssocID="{E617F4DC-A87D-4B09-A751-A1B0D67BED63}" presName="hierRoot3" presStyleCnt="0">
        <dgm:presLayoutVars>
          <dgm:hierBranch/>
        </dgm:presLayoutVars>
      </dgm:prSet>
      <dgm:spPr/>
    </dgm:pt>
    <dgm:pt modelId="{9A8EC347-4B94-47E1-B911-B00D47A3CADA}" type="pres">
      <dgm:prSet presAssocID="{E617F4DC-A87D-4B09-A751-A1B0D67BED63}" presName="rootComposite3" presStyleCnt="0"/>
      <dgm:spPr/>
    </dgm:pt>
    <dgm:pt modelId="{5FB7B6C9-0857-4944-9807-FDA287CC8A0A}" type="pres">
      <dgm:prSet presAssocID="{E617F4DC-A87D-4B09-A751-A1B0D67BED63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0615645-4F94-4456-B27B-7DAC266F15A2}" type="pres">
      <dgm:prSet presAssocID="{E617F4DC-A87D-4B09-A751-A1B0D67BED63}" presName="rootConnector3" presStyleLbl="asst1" presStyleIdx="2" presStyleCnt="4"/>
      <dgm:spPr/>
      <dgm:t>
        <a:bodyPr/>
        <a:lstStyle/>
        <a:p>
          <a:endParaRPr lang="fr-FR"/>
        </a:p>
      </dgm:t>
    </dgm:pt>
    <dgm:pt modelId="{77ED0D1F-71CC-4597-99A5-92484F036169}" type="pres">
      <dgm:prSet presAssocID="{E617F4DC-A87D-4B09-A751-A1B0D67BED63}" presName="hierChild6" presStyleCnt="0"/>
      <dgm:spPr/>
    </dgm:pt>
    <dgm:pt modelId="{9164D656-E9D1-458E-8ED1-6C58E07355F7}" type="pres">
      <dgm:prSet presAssocID="{E617F4DC-A87D-4B09-A751-A1B0D67BED63}" presName="hierChild7" presStyleCnt="0"/>
      <dgm:spPr/>
    </dgm:pt>
    <dgm:pt modelId="{6998DD40-D002-42DB-AE63-CC5ABEBFB633}" type="pres">
      <dgm:prSet presAssocID="{0EFB23B5-8444-4DE9-BC93-201BFADE6A82}" presName="Name111" presStyleLbl="parChTrans1D2" presStyleIdx="9" presStyleCnt="10"/>
      <dgm:spPr/>
      <dgm:t>
        <a:bodyPr/>
        <a:lstStyle/>
        <a:p>
          <a:endParaRPr lang="fr-FR"/>
        </a:p>
      </dgm:t>
    </dgm:pt>
    <dgm:pt modelId="{EFBEE224-FB8B-49E5-8E5C-F341FF107D85}" type="pres">
      <dgm:prSet presAssocID="{936A92CB-FC6A-4811-B6DA-F41D40F013E2}" presName="hierRoot3" presStyleCnt="0">
        <dgm:presLayoutVars>
          <dgm:hierBranch/>
        </dgm:presLayoutVars>
      </dgm:prSet>
      <dgm:spPr/>
    </dgm:pt>
    <dgm:pt modelId="{8278C6B2-C55F-4FF0-BD76-703AEEC79861}" type="pres">
      <dgm:prSet presAssocID="{936A92CB-FC6A-4811-B6DA-F41D40F013E2}" presName="rootComposite3" presStyleCnt="0"/>
      <dgm:spPr/>
    </dgm:pt>
    <dgm:pt modelId="{06D92388-CF43-49D5-933D-F1F021602699}" type="pres">
      <dgm:prSet presAssocID="{936A92CB-FC6A-4811-B6DA-F41D40F013E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8927CE-CF9D-446F-8F58-56F75167D493}" type="pres">
      <dgm:prSet presAssocID="{936A92CB-FC6A-4811-B6DA-F41D40F013E2}" presName="rootConnector3" presStyleLbl="asst1" presStyleIdx="3" presStyleCnt="4"/>
      <dgm:spPr/>
      <dgm:t>
        <a:bodyPr/>
        <a:lstStyle/>
        <a:p>
          <a:endParaRPr lang="fr-FR"/>
        </a:p>
      </dgm:t>
    </dgm:pt>
    <dgm:pt modelId="{93B04B37-7B33-42D6-A55C-272270E78F5C}" type="pres">
      <dgm:prSet presAssocID="{936A92CB-FC6A-4811-B6DA-F41D40F013E2}" presName="hierChild6" presStyleCnt="0"/>
      <dgm:spPr/>
    </dgm:pt>
    <dgm:pt modelId="{0ED81C69-2DC5-40B7-9ECD-0D2D23F11984}" type="pres">
      <dgm:prSet presAssocID="{936A92CB-FC6A-4811-B6DA-F41D40F013E2}" presName="hierChild7" presStyleCnt="0"/>
      <dgm:spPr/>
    </dgm:pt>
    <dgm:pt modelId="{DBC91F25-AE35-4E0A-9FA5-2E5EB959E262}" type="pres">
      <dgm:prSet presAssocID="{BBD2275F-758D-4C76-9C8F-FFE519FCD7CF}" presName="hierRoot1" presStyleCnt="0">
        <dgm:presLayoutVars>
          <dgm:hierBranch val="init"/>
        </dgm:presLayoutVars>
      </dgm:prSet>
      <dgm:spPr/>
    </dgm:pt>
    <dgm:pt modelId="{6F51CBCB-7A87-4E00-93FE-15470AE1E262}" type="pres">
      <dgm:prSet presAssocID="{BBD2275F-758D-4C76-9C8F-FFE519FCD7CF}" presName="rootComposite1" presStyleCnt="0"/>
      <dgm:spPr/>
    </dgm:pt>
    <dgm:pt modelId="{10190251-F599-4298-852F-A4A07F725781}" type="pres">
      <dgm:prSet presAssocID="{BBD2275F-758D-4C76-9C8F-FFE519FCD7CF}" presName="rootText1" presStyleLbl="node0" presStyleIdx="1" presStyleCnt="2" custLinFactX="10484" custLinFactY="100000" custLinFactNeighborX="100000" custLinFactNeighborY="113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D5900EB-41D5-4008-8631-60B80F75338B}" type="pres">
      <dgm:prSet presAssocID="{BBD2275F-758D-4C76-9C8F-FFE519FCD7CF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6E1C32C-5764-461A-97C9-9889BE27E6DC}" type="pres">
      <dgm:prSet presAssocID="{BBD2275F-758D-4C76-9C8F-FFE519FCD7CF}" presName="hierChild2" presStyleCnt="0"/>
      <dgm:spPr/>
    </dgm:pt>
    <dgm:pt modelId="{6F6F1315-06D5-4574-9231-B89F5752BE05}" type="pres">
      <dgm:prSet presAssocID="{BBD2275F-758D-4C76-9C8F-FFE519FCD7CF}" presName="hierChild3" presStyleCnt="0"/>
      <dgm:spPr/>
    </dgm:pt>
  </dgm:ptLst>
  <dgm:cxnLst>
    <dgm:cxn modelId="{9645CE55-71D5-44D5-AD90-3E5C03F10677}" srcId="{9A4BD0ED-E7D9-42D1-A297-45C238AD7D9C}" destId="{38A0EAD8-F3D6-44A0-B90D-CD5A0AD5F0C0}" srcOrd="6" destOrd="0" parTransId="{984B4F4C-0298-4C24-82F5-EFD72EF5CC02}" sibTransId="{E6BE1394-FD71-4443-8F73-15CF4ECDFF3E}"/>
    <dgm:cxn modelId="{3D76CAE3-7356-4F1E-8583-C882AC471AF3}" type="presOf" srcId="{53FE8C6A-4419-46ED-8BED-F1CA50D653B0}" destId="{51CDD7D7-E41D-41D9-A1AC-52E753838C7E}" srcOrd="1" destOrd="0" presId="urn:microsoft.com/office/officeart/2005/8/layout/orgChart1"/>
    <dgm:cxn modelId="{B3FC522F-96D1-468B-AB9E-35A250F5ABBA}" type="presOf" srcId="{A1B2D972-425E-4CDB-808F-A3882BF4D331}" destId="{C780B7C3-441B-4613-999E-BC58B459EBAA}" srcOrd="1" destOrd="0" presId="urn:microsoft.com/office/officeart/2005/8/layout/orgChart1"/>
    <dgm:cxn modelId="{10CED74B-E7B3-4121-BB8B-D1CDCF0988AD}" type="presOf" srcId="{62E12369-54E9-4809-8352-C0FE413142EA}" destId="{A966096C-275F-46C7-911A-4CD266EA7E8D}" srcOrd="1" destOrd="0" presId="urn:microsoft.com/office/officeart/2005/8/layout/orgChart1"/>
    <dgm:cxn modelId="{E5A60A4C-6CA6-4781-8C02-A16457F8A210}" srcId="{320EC3F3-2FE2-4271-8415-94DDFFB1E1CD}" destId="{ABE0AB6A-C588-44BD-85A0-29E624E12E41}" srcOrd="1" destOrd="0" parTransId="{AB7F51AA-BB93-428E-BB5C-31D42F5AD712}" sibTransId="{2A2FB1E9-C074-409B-BBFB-9A63887FB38D}"/>
    <dgm:cxn modelId="{973F715B-4F5B-4140-83E9-7F4FE8B84F51}" type="presOf" srcId="{53FE8C6A-4419-46ED-8BED-F1CA50D653B0}" destId="{CBC80D41-7927-49F2-8A5F-549F320F8220}" srcOrd="0" destOrd="0" presId="urn:microsoft.com/office/officeart/2005/8/layout/orgChart1"/>
    <dgm:cxn modelId="{0013B2A6-8273-4548-A838-B0D9251A9D5E}" type="presOf" srcId="{20DD6227-40BA-4EEE-86F7-6F957F3E2CBE}" destId="{FBFB3AE6-8300-4833-A98A-90F075470CDE}" srcOrd="1" destOrd="0" presId="urn:microsoft.com/office/officeart/2005/8/layout/orgChart1"/>
    <dgm:cxn modelId="{892088FE-186D-407B-B841-6D7396EF819D}" type="presOf" srcId="{1FE02003-8A0E-4BF2-B7CF-C0FBA2034E37}" destId="{98A90E02-7CB2-4013-9FCC-FBF868DE21E3}" srcOrd="0" destOrd="0" presId="urn:microsoft.com/office/officeart/2005/8/layout/orgChart1"/>
    <dgm:cxn modelId="{427C6DBD-DAD9-41CD-BBCA-9880CC34B608}" type="presOf" srcId="{C3B6E302-9806-4DFC-AF96-00D6E4C2AACB}" destId="{D8F5AFED-4C3C-4B3F-9F8F-D4865D0C1C4D}" srcOrd="0" destOrd="0" presId="urn:microsoft.com/office/officeart/2005/8/layout/orgChart1"/>
    <dgm:cxn modelId="{8E3E5980-39F9-47A3-B6DD-D74F7330D3E7}" type="presOf" srcId="{7FA77AD4-0270-4E8B-A465-C154E29B127F}" destId="{9B62FB3B-B217-4E02-AA40-40452633FE74}" srcOrd="0" destOrd="0" presId="urn:microsoft.com/office/officeart/2005/8/layout/orgChart1"/>
    <dgm:cxn modelId="{7A857EA7-031A-4A7F-87D5-4DB93CAAD516}" srcId="{9A4BD0ED-E7D9-42D1-A297-45C238AD7D9C}" destId="{FE43CF37-94C9-4F6B-8F85-9E7B5D9990D1}" srcOrd="8" destOrd="0" parTransId="{33B645BC-1D33-44F3-B424-D4D465D44307}" sibTransId="{6AB507A1-52F5-4EB8-9ABB-7404C3525959}"/>
    <dgm:cxn modelId="{CCD4C393-F27F-4952-9F49-F5EEA6FC11C0}" type="presOf" srcId="{E4B22AD9-A5D2-4AB6-A242-F552345A7737}" destId="{FF468890-9C48-4F92-A9F4-5B05D8F74A6E}" srcOrd="0" destOrd="0" presId="urn:microsoft.com/office/officeart/2005/8/layout/orgChart1"/>
    <dgm:cxn modelId="{BA78096A-3572-4EE5-8F2C-4F5EF5D71821}" srcId="{9A4BD0ED-E7D9-42D1-A297-45C238AD7D9C}" destId="{936A92CB-FC6A-4811-B6DA-F41D40F013E2}" srcOrd="3" destOrd="0" parTransId="{0EFB23B5-8444-4DE9-BC93-201BFADE6A82}" sibTransId="{FF607C77-88BD-4F20-898C-217F0963A8BD}"/>
    <dgm:cxn modelId="{A816B6B7-3D06-49AC-AEC0-8A76F8D17DC8}" type="presOf" srcId="{0EFB23B5-8444-4DE9-BC93-201BFADE6A82}" destId="{6998DD40-D002-42DB-AE63-CC5ABEBFB633}" srcOrd="0" destOrd="0" presId="urn:microsoft.com/office/officeart/2005/8/layout/orgChart1"/>
    <dgm:cxn modelId="{82F1EFB4-00DB-453A-9F7D-B0B7C74384CD}" type="presOf" srcId="{38A0EAD8-F3D6-44A0-B90D-CD5A0AD5F0C0}" destId="{D70DA55B-B6F6-4A9D-88E1-CFE51A5511FA}" srcOrd="1" destOrd="0" presId="urn:microsoft.com/office/officeart/2005/8/layout/orgChart1"/>
    <dgm:cxn modelId="{43691ECB-D2BA-4670-B7D5-F20EF05719D6}" srcId="{0C822C0F-5F26-4D87-A676-DAFFF3004CCC}" destId="{9A4BD0ED-E7D9-42D1-A297-45C238AD7D9C}" srcOrd="0" destOrd="0" parTransId="{7A8E1F05-38F5-4302-BF6D-0D9625B586B1}" sibTransId="{94CC5D14-66A3-4382-8E22-1D31620EC435}"/>
    <dgm:cxn modelId="{85A3D597-BB63-4AB4-8554-626FC130299E}" type="presOf" srcId="{ABE0AB6A-C588-44BD-85A0-29E624E12E41}" destId="{B9F17071-30A6-43D2-9583-EDE98CA5E0C5}" srcOrd="1" destOrd="0" presId="urn:microsoft.com/office/officeart/2005/8/layout/orgChart1"/>
    <dgm:cxn modelId="{ED2B6BDC-BDB7-480D-8CD3-58B73B975EB2}" type="presOf" srcId="{FE43CF37-94C9-4F6B-8F85-9E7B5D9990D1}" destId="{DF47FAC7-31E7-47FE-A512-5390AFC9A1E6}" srcOrd="0" destOrd="0" presId="urn:microsoft.com/office/officeart/2005/8/layout/orgChart1"/>
    <dgm:cxn modelId="{0B180654-5C31-46D7-965F-7096D59BBF6F}" type="presOf" srcId="{BBD2275F-758D-4C76-9C8F-FFE519FCD7CF}" destId="{10190251-F599-4298-852F-A4A07F725781}" srcOrd="0" destOrd="0" presId="urn:microsoft.com/office/officeart/2005/8/layout/orgChart1"/>
    <dgm:cxn modelId="{3FAF7339-79EA-4FC8-8BDB-75D426BAAB4B}" type="presOf" srcId="{4EE6D4F0-8CE8-49E4-9532-0001E85A2BF4}" destId="{C26CD788-6A60-4C48-BFEF-269EC06F82D9}" srcOrd="0" destOrd="0" presId="urn:microsoft.com/office/officeart/2005/8/layout/orgChart1"/>
    <dgm:cxn modelId="{1B8167F7-3F34-4406-9546-1A13F4476BE4}" srcId="{0C822C0F-5F26-4D87-A676-DAFFF3004CCC}" destId="{BBD2275F-758D-4C76-9C8F-FFE519FCD7CF}" srcOrd="1" destOrd="0" parTransId="{936464DB-43D0-4FB8-AE45-082AB8A856CB}" sibTransId="{9389A8A5-936E-497F-B272-2C90F39F9A61}"/>
    <dgm:cxn modelId="{28266697-D632-4191-85AA-118443033ED8}" type="presOf" srcId="{320EC3F3-2FE2-4271-8415-94DDFFB1E1CD}" destId="{C7CD5087-2074-4E11-83B5-2196C2F305C6}" srcOrd="1" destOrd="0" presId="urn:microsoft.com/office/officeart/2005/8/layout/orgChart1"/>
    <dgm:cxn modelId="{50A7FECB-3BE7-4940-87CD-1789E907FA2C}" type="presOf" srcId="{E7D2CF56-FD11-40BD-9EE5-A6811ECDD95A}" destId="{147C3A15-A06A-4F7F-9D33-8BBC5AF4C7E5}" srcOrd="1" destOrd="0" presId="urn:microsoft.com/office/officeart/2005/8/layout/orgChart1"/>
    <dgm:cxn modelId="{4E0565FA-7556-41DB-A3F6-D310F204FC50}" type="presOf" srcId="{AB7F51AA-BB93-428E-BB5C-31D42F5AD712}" destId="{A311250A-E5A9-4C36-A19F-00AD82D081C1}" srcOrd="0" destOrd="0" presId="urn:microsoft.com/office/officeart/2005/8/layout/orgChart1"/>
    <dgm:cxn modelId="{38352963-6532-4D7C-9F82-10E153B654A0}" srcId="{9A4BD0ED-E7D9-42D1-A297-45C238AD7D9C}" destId="{320EC3F3-2FE2-4271-8415-94DDFFB1E1CD}" srcOrd="4" destOrd="0" parTransId="{7B979325-7CEA-45FE-9F6E-55F83483E620}" sibTransId="{D63D746F-A0AC-44E9-BB35-1345EAA0104E}"/>
    <dgm:cxn modelId="{8C1F1B0B-5C31-4054-B4CA-03E308B5A6C1}" srcId="{9A4BD0ED-E7D9-42D1-A297-45C238AD7D9C}" destId="{E617F4DC-A87D-4B09-A751-A1B0D67BED63}" srcOrd="2" destOrd="0" parTransId="{EFB46C06-78EB-4FFA-B65B-EF193608F2A6}" sibTransId="{3852F5B3-7A8C-4E86-8A0D-0B7DDD89F89C}"/>
    <dgm:cxn modelId="{3540E31A-611A-4687-9C3F-E19DB646B033}" type="presOf" srcId="{700C2F31-B2DD-4FC5-8AE0-EDE2BA18EC6F}" destId="{AFD52188-0D21-40A6-9D8D-F709A6EF75F4}" srcOrd="0" destOrd="0" presId="urn:microsoft.com/office/officeart/2005/8/layout/orgChart1"/>
    <dgm:cxn modelId="{4772D087-C5C2-45EE-A7FF-414BA1381BC5}" type="presOf" srcId="{E617F4DC-A87D-4B09-A751-A1B0D67BED63}" destId="{F0615645-4F94-4456-B27B-7DAC266F15A2}" srcOrd="1" destOrd="0" presId="urn:microsoft.com/office/officeart/2005/8/layout/orgChart1"/>
    <dgm:cxn modelId="{728BE43E-A06E-4287-8CC3-026425F324E1}" type="presOf" srcId="{4EE6D4F0-8CE8-49E4-9532-0001E85A2BF4}" destId="{36FD99F0-9015-485B-8C94-4734CE7239F9}" srcOrd="1" destOrd="0" presId="urn:microsoft.com/office/officeart/2005/8/layout/orgChart1"/>
    <dgm:cxn modelId="{4831A758-8C45-4C1F-AEEA-43A5A99F419A}" type="presOf" srcId="{9A4BD0ED-E7D9-42D1-A297-45C238AD7D9C}" destId="{B38AFD51-6066-4080-AA10-74BBE61E0698}" srcOrd="1" destOrd="0" presId="urn:microsoft.com/office/officeart/2005/8/layout/orgChart1"/>
    <dgm:cxn modelId="{A23A7F6D-3EBC-45A6-A4B1-21F394C37793}" srcId="{0E0D9DC5-91D8-4EA3-922D-BD9FEF78E45A}" destId="{E7D2CF56-FD11-40BD-9EE5-A6811ECDD95A}" srcOrd="1" destOrd="0" parTransId="{D2F052C3-407A-4C67-81D8-EC82BEF744D4}" sibTransId="{86846C5D-9926-4240-A541-50A209C96666}"/>
    <dgm:cxn modelId="{AF1CD63B-CF31-4309-98AF-E3D2620D6949}" type="presOf" srcId="{0F14E1DC-5850-4B2E-9923-FEBB83000C43}" destId="{CB8D69FC-1C1B-47F2-8264-B715DDD10B49}" srcOrd="0" destOrd="0" presId="urn:microsoft.com/office/officeart/2005/8/layout/orgChart1"/>
    <dgm:cxn modelId="{ED01ABE7-EDC4-48FD-83F9-111A16F31817}" srcId="{9A4BD0ED-E7D9-42D1-A297-45C238AD7D9C}" destId="{4EE6D4F0-8CE8-49E4-9532-0001E85A2BF4}" srcOrd="5" destOrd="0" parTransId="{D84053C2-FD85-4903-A0D7-1868A63A1B7E}" sibTransId="{9A8B089E-172A-4F98-9366-F56F688340B1}"/>
    <dgm:cxn modelId="{36708AA6-2745-4A91-B4F0-9568C605C11A}" type="presOf" srcId="{20DD6227-40BA-4EEE-86F7-6F957F3E2CBE}" destId="{3BB68A64-53BC-40BB-8A8E-08AB62190A7C}" srcOrd="0" destOrd="0" presId="urn:microsoft.com/office/officeart/2005/8/layout/orgChart1"/>
    <dgm:cxn modelId="{2D74E4F3-31D2-4B83-936D-F6573082E759}" type="presOf" srcId="{FB142A9F-7F2E-43A6-B1DD-BD0219B94A44}" destId="{3FF44916-D7F7-4AEE-AECA-B9C234CFF4CB}" srcOrd="0" destOrd="0" presId="urn:microsoft.com/office/officeart/2005/8/layout/orgChart1"/>
    <dgm:cxn modelId="{DF0BC273-9748-4639-B831-715A1CA42C22}" srcId="{4EE6D4F0-8CE8-49E4-9532-0001E85A2BF4}" destId="{A1B2D972-425E-4CDB-808F-A3882BF4D331}" srcOrd="0" destOrd="0" parTransId="{1FE02003-8A0E-4BF2-B7CF-C0FBA2034E37}" sibTransId="{6EDF46A7-84BB-4087-93EB-43C0D1CE720C}"/>
    <dgm:cxn modelId="{C2363E43-FD2B-41AD-9EE4-8B2B45D90ADE}" type="presOf" srcId="{0F14E1DC-5850-4B2E-9923-FEBB83000C43}" destId="{92031BE5-FFD6-422B-BE2F-E6C92ACFE711}" srcOrd="1" destOrd="0" presId="urn:microsoft.com/office/officeart/2005/8/layout/orgChart1"/>
    <dgm:cxn modelId="{8E619A0D-7223-45E4-9FCE-004897C37A92}" type="presOf" srcId="{FE43CF37-94C9-4F6B-8F85-9E7B5D9990D1}" destId="{D38F2027-697A-49CE-AA24-CD89C22D4691}" srcOrd="1" destOrd="0" presId="urn:microsoft.com/office/officeart/2005/8/layout/orgChart1"/>
    <dgm:cxn modelId="{386260ED-91CC-4166-8192-D4291ADF117E}" type="presOf" srcId="{E6CECA30-108C-4B5F-A78D-34AC2AACEBA0}" destId="{CCB5BB5B-ED91-4524-9EAD-A338144C0CE9}" srcOrd="1" destOrd="0" presId="urn:microsoft.com/office/officeart/2005/8/layout/orgChart1"/>
    <dgm:cxn modelId="{EBFA7C1D-09EE-48C5-8D40-56B5AC3C652A}" type="presOf" srcId="{0C822C0F-5F26-4D87-A676-DAFFF3004CCC}" destId="{B118D288-5CFA-4338-B0AB-3E4842DC7664}" srcOrd="0" destOrd="0" presId="urn:microsoft.com/office/officeart/2005/8/layout/orgChart1"/>
    <dgm:cxn modelId="{E7AAF0C1-BC27-4AAE-97B8-2D0A05DD7575}" type="presOf" srcId="{7B979325-7CEA-45FE-9F6E-55F83483E620}" destId="{574EB7C2-F37E-4251-A19C-2BFFDB1FE2F0}" srcOrd="0" destOrd="0" presId="urn:microsoft.com/office/officeart/2005/8/layout/orgChart1"/>
    <dgm:cxn modelId="{A48656CF-84DE-455D-AA6A-63404EFDFF70}" type="presOf" srcId="{D87EDA0F-7336-4402-99DE-95FF399137B4}" destId="{13B08B60-FD9C-4C0D-B411-DA00E9E70F7C}" srcOrd="1" destOrd="0" presId="urn:microsoft.com/office/officeart/2005/8/layout/orgChart1"/>
    <dgm:cxn modelId="{01DF5EF5-69F8-44A1-AF38-74424FA8154C}" type="presOf" srcId="{E6CECA30-108C-4B5F-A78D-34AC2AACEBA0}" destId="{5492CA90-D775-4161-B582-05C745A5FE81}" srcOrd="0" destOrd="0" presId="urn:microsoft.com/office/officeart/2005/8/layout/orgChart1"/>
    <dgm:cxn modelId="{A2772648-DE97-4188-A32E-960017748113}" type="presOf" srcId="{D84053C2-FD85-4903-A0D7-1868A63A1B7E}" destId="{53003CBE-1231-43FA-89C8-C900A6B9B11E}" srcOrd="0" destOrd="0" presId="urn:microsoft.com/office/officeart/2005/8/layout/orgChart1"/>
    <dgm:cxn modelId="{4DF41582-EDE7-4952-89C2-FAEE6D906A26}" type="presOf" srcId="{EFB46C06-78EB-4FFA-B65B-EF193608F2A6}" destId="{D9613C89-3FC0-4129-8F0E-AEB3E31FB5F9}" srcOrd="0" destOrd="0" presId="urn:microsoft.com/office/officeart/2005/8/layout/orgChart1"/>
    <dgm:cxn modelId="{E9A13E46-D011-456D-9DD8-1004211610DF}" srcId="{9A4BD0ED-E7D9-42D1-A297-45C238AD7D9C}" destId="{0E0D9DC5-91D8-4EA3-922D-BD9FEF78E45A}" srcOrd="7" destOrd="0" parTransId="{640E5614-21C3-4603-A507-1018F2562FD0}" sibTransId="{2934A0DA-FB4E-4255-A168-F96D75ED0962}"/>
    <dgm:cxn modelId="{5C752E33-EA20-4593-8B8A-F989D85671DF}" srcId="{38A0EAD8-F3D6-44A0-B90D-CD5A0AD5F0C0}" destId="{62E12369-54E9-4809-8352-C0FE413142EA}" srcOrd="0" destOrd="0" parTransId="{7FA77AD4-0270-4E8B-A465-C154E29B127F}" sibTransId="{19E91A52-22A1-4767-A1A6-678E7EDD3182}"/>
    <dgm:cxn modelId="{B77A2784-CB92-4B4E-8909-6BA83427D66D}" type="presOf" srcId="{320EC3F3-2FE2-4271-8415-94DDFFB1E1CD}" destId="{4569CD49-9D20-4F3B-A34E-37A45DD5C60C}" srcOrd="0" destOrd="0" presId="urn:microsoft.com/office/officeart/2005/8/layout/orgChart1"/>
    <dgm:cxn modelId="{AE3E36AE-5635-4300-891F-2A14FB45104A}" type="presOf" srcId="{9A4BD0ED-E7D9-42D1-A297-45C238AD7D9C}" destId="{25137012-8D2E-4D9C-9477-D5AFC1BC8714}" srcOrd="0" destOrd="0" presId="urn:microsoft.com/office/officeart/2005/8/layout/orgChart1"/>
    <dgm:cxn modelId="{DB8FB1C3-370E-4FD8-8D8C-0F9C7448C8F2}" type="presOf" srcId="{936A92CB-FC6A-4811-B6DA-F41D40F013E2}" destId="{06D92388-CF43-49D5-933D-F1F021602699}" srcOrd="0" destOrd="0" presId="urn:microsoft.com/office/officeart/2005/8/layout/orgChart1"/>
    <dgm:cxn modelId="{00B556DE-6A12-458B-831B-2F2D4710F490}" type="presOf" srcId="{0E0D9DC5-91D8-4EA3-922D-BD9FEF78E45A}" destId="{3B06DFDE-9B0B-46D2-9A15-36594C526E82}" srcOrd="0" destOrd="0" presId="urn:microsoft.com/office/officeart/2005/8/layout/orgChart1"/>
    <dgm:cxn modelId="{582E40F1-49CA-45C4-8BDC-772A326B07C5}" type="presOf" srcId="{E7D2CF56-FD11-40BD-9EE5-A6811ECDD95A}" destId="{23D05582-2BB5-4B6A-B151-45705E452DC4}" srcOrd="0" destOrd="0" presId="urn:microsoft.com/office/officeart/2005/8/layout/orgChart1"/>
    <dgm:cxn modelId="{2D5C2E27-F9B4-49F8-A48A-27D4BA21CB80}" srcId="{0E0D9DC5-91D8-4EA3-922D-BD9FEF78E45A}" destId="{E6CECA30-108C-4B5F-A78D-34AC2AACEBA0}" srcOrd="2" destOrd="0" parTransId="{FB142A9F-7F2E-43A6-B1DD-BD0219B94A44}" sibTransId="{C79C2D1D-5F37-43DF-A024-899A8723A4D4}"/>
    <dgm:cxn modelId="{3134EB61-70A4-4FB6-A53C-406EAFA74B23}" type="presOf" srcId="{62E12369-54E9-4809-8352-C0FE413142EA}" destId="{81A2E737-3AF9-4640-A57D-2802E0090957}" srcOrd="0" destOrd="0" presId="urn:microsoft.com/office/officeart/2005/8/layout/orgChart1"/>
    <dgm:cxn modelId="{A2A9DDBE-3F59-4710-B760-154A26CF8A8C}" srcId="{0E0D9DC5-91D8-4EA3-922D-BD9FEF78E45A}" destId="{7A3AE7CA-8936-4874-8383-ED4C91D667C2}" srcOrd="0" destOrd="0" parTransId="{700C2F31-B2DD-4FC5-8AE0-EDE2BA18EC6F}" sibTransId="{72B3FBA4-AE71-4EDB-8839-A2B20FE47E94}"/>
    <dgm:cxn modelId="{7F291BCC-1FAF-45EA-92D1-953F8C060758}" type="presOf" srcId="{794B0016-798D-45AF-82AE-53A6879C4EA3}" destId="{E3858749-40D7-4C84-BA49-EB38ED1C4F62}" srcOrd="0" destOrd="0" presId="urn:microsoft.com/office/officeart/2005/8/layout/orgChart1"/>
    <dgm:cxn modelId="{F93F89AA-302D-47D7-843C-9F980A772CAC}" type="presOf" srcId="{7A3AE7CA-8936-4874-8383-ED4C91D667C2}" destId="{516B9577-55FD-41F6-80F0-72DFE7C0818F}" srcOrd="0" destOrd="0" presId="urn:microsoft.com/office/officeart/2005/8/layout/orgChart1"/>
    <dgm:cxn modelId="{5059D3C6-E82D-408C-92B6-C06119461495}" srcId="{320EC3F3-2FE2-4271-8415-94DDFFB1E1CD}" destId="{53FE8C6A-4419-46ED-8BED-F1CA50D653B0}" srcOrd="0" destOrd="0" parTransId="{BF065DCB-53FA-4200-B2B7-36A3E953B81D}" sibTransId="{1B6514E3-C539-42EF-8EAA-4C7544969C98}"/>
    <dgm:cxn modelId="{FC756973-B90C-4B96-B932-BBA349373BD5}" type="presOf" srcId="{A1B2D972-425E-4CDB-808F-A3882BF4D331}" destId="{27300CE8-C406-4D22-92F2-DE1808169C66}" srcOrd="0" destOrd="0" presId="urn:microsoft.com/office/officeart/2005/8/layout/orgChart1"/>
    <dgm:cxn modelId="{8D486D24-647C-4FBB-959E-E48D4AB5D8C4}" type="presOf" srcId="{4820C03A-063A-4D27-B2B1-B1FF2B518AC3}" destId="{62E2968E-C8ED-4E55-927C-E948FF7720B0}" srcOrd="1" destOrd="0" presId="urn:microsoft.com/office/officeart/2005/8/layout/orgChart1"/>
    <dgm:cxn modelId="{F63A8AAB-21B6-4AE3-A1E9-5595FBF96331}" type="presOf" srcId="{984B4F4C-0298-4C24-82F5-EFD72EF5CC02}" destId="{20733FDA-8202-487C-8491-7042B43F78D9}" srcOrd="0" destOrd="0" presId="urn:microsoft.com/office/officeart/2005/8/layout/orgChart1"/>
    <dgm:cxn modelId="{916C3E81-E5A4-4030-ACC4-221F93914AA8}" type="presOf" srcId="{BBD2275F-758D-4C76-9C8F-FFE519FCD7CF}" destId="{FD5900EB-41D5-4008-8631-60B80F75338B}" srcOrd="1" destOrd="0" presId="urn:microsoft.com/office/officeart/2005/8/layout/orgChart1"/>
    <dgm:cxn modelId="{89BFFC72-7494-44A4-8B29-DD583C8E39F3}" type="presOf" srcId="{38A0EAD8-F3D6-44A0-B90D-CD5A0AD5F0C0}" destId="{092DFEE0-5B5B-42D0-88B8-B91DB3B01E2C}" srcOrd="0" destOrd="0" presId="urn:microsoft.com/office/officeart/2005/8/layout/orgChart1"/>
    <dgm:cxn modelId="{05ED27DE-00DC-49B8-A934-CE5F77CB8FE4}" type="presOf" srcId="{33B645BC-1D33-44F3-B424-D4D465D44307}" destId="{25BAFF21-5369-4792-9C28-9224DEBC3124}" srcOrd="0" destOrd="0" presId="urn:microsoft.com/office/officeart/2005/8/layout/orgChart1"/>
    <dgm:cxn modelId="{2DE079A1-2693-4368-A253-C39930BF0E45}" type="presOf" srcId="{640E5614-21C3-4603-A507-1018F2562FD0}" destId="{21542F5A-8DCA-4979-B4FE-52CA28B1A830}" srcOrd="0" destOrd="0" presId="urn:microsoft.com/office/officeart/2005/8/layout/orgChart1"/>
    <dgm:cxn modelId="{FEB4E1DC-717B-4DB2-8A82-559125689EA9}" srcId="{9A4BD0ED-E7D9-42D1-A297-45C238AD7D9C}" destId="{4820C03A-063A-4D27-B2B1-B1FF2B518AC3}" srcOrd="1" destOrd="0" parTransId="{A76F14E5-1994-4DBA-9F32-BDD18FA7A16A}" sibTransId="{331D9CCC-9E42-44A9-A03D-347705188F70}"/>
    <dgm:cxn modelId="{10D84CC9-6F5C-48C9-B8DC-7088E4C78132}" type="presOf" srcId="{936A92CB-FC6A-4811-B6DA-F41D40F013E2}" destId="{FE8927CE-CF9D-446F-8F58-56F75167D493}" srcOrd="1" destOrd="0" presId="urn:microsoft.com/office/officeart/2005/8/layout/orgChart1"/>
    <dgm:cxn modelId="{3A1D516B-45A5-4D2A-953A-2F855DB3D279}" srcId="{320EC3F3-2FE2-4271-8415-94DDFFB1E1CD}" destId="{0F14E1DC-5850-4B2E-9923-FEBB83000C43}" srcOrd="2" destOrd="0" parTransId="{794B0016-798D-45AF-82AE-53A6879C4EA3}" sibTransId="{5866C89B-2ABD-4A95-8757-735032C9CD94}"/>
    <dgm:cxn modelId="{04192D6D-52DE-4679-BC40-8DE55C1D280B}" type="presOf" srcId="{E617F4DC-A87D-4B09-A751-A1B0D67BED63}" destId="{5FB7B6C9-0857-4944-9807-FDA287CC8A0A}" srcOrd="0" destOrd="0" presId="urn:microsoft.com/office/officeart/2005/8/layout/orgChart1"/>
    <dgm:cxn modelId="{065FF675-2CE2-4B13-933C-0FB243ECE236}" type="presOf" srcId="{A76F14E5-1994-4DBA-9F32-BDD18FA7A16A}" destId="{C4BD5A3F-A79A-45A6-9B0D-F91D51A84C02}" srcOrd="0" destOrd="0" presId="urn:microsoft.com/office/officeart/2005/8/layout/orgChart1"/>
    <dgm:cxn modelId="{95C9B20E-1F28-469F-A638-D5532938C3D6}" srcId="{9A4BD0ED-E7D9-42D1-A297-45C238AD7D9C}" destId="{D87EDA0F-7336-4402-99DE-95FF399137B4}" srcOrd="9" destOrd="0" parTransId="{E4B22AD9-A5D2-4AB6-A242-F552345A7737}" sibTransId="{BFE397CA-504A-4585-BE5F-00BA14AA8771}"/>
    <dgm:cxn modelId="{0F69ED33-A3DD-43DF-B761-808E166A7ABB}" type="presOf" srcId="{D87EDA0F-7336-4402-99DE-95FF399137B4}" destId="{A2912471-6457-4B4D-9164-5DE82696D945}" srcOrd="0" destOrd="0" presId="urn:microsoft.com/office/officeart/2005/8/layout/orgChart1"/>
    <dgm:cxn modelId="{A7A1CE8C-CC3E-42F8-A7FD-D80625172E0E}" type="presOf" srcId="{BF065DCB-53FA-4200-B2B7-36A3E953B81D}" destId="{E24C100A-5CC6-4F67-993E-F9AFE2C12804}" srcOrd="0" destOrd="0" presId="urn:microsoft.com/office/officeart/2005/8/layout/orgChart1"/>
    <dgm:cxn modelId="{586147F3-B595-451D-AD58-C25934788D3F}" type="presOf" srcId="{4820C03A-063A-4D27-B2B1-B1FF2B518AC3}" destId="{272714FF-795C-4AB3-B54E-ECFA0C227822}" srcOrd="0" destOrd="0" presId="urn:microsoft.com/office/officeart/2005/8/layout/orgChart1"/>
    <dgm:cxn modelId="{6BD05241-92A2-424A-AECF-C87A42A35DBD}" type="presOf" srcId="{ABE0AB6A-C588-44BD-85A0-29E624E12E41}" destId="{EAD8BAFB-6379-45D3-89B7-33BD1B382D2A}" srcOrd="0" destOrd="0" presId="urn:microsoft.com/office/officeart/2005/8/layout/orgChart1"/>
    <dgm:cxn modelId="{9DA9B645-E4B1-4424-80A2-A75A5ED9663F}" type="presOf" srcId="{0E0D9DC5-91D8-4EA3-922D-BD9FEF78E45A}" destId="{2F575F4C-110C-4092-91E1-472001F1912C}" srcOrd="1" destOrd="0" presId="urn:microsoft.com/office/officeart/2005/8/layout/orgChart1"/>
    <dgm:cxn modelId="{6627BA88-E70A-4B58-B3A7-5AC513187EAB}" type="presOf" srcId="{7A3AE7CA-8936-4874-8383-ED4C91D667C2}" destId="{64097367-A538-462B-B175-CE7EA5DD706C}" srcOrd="1" destOrd="0" presId="urn:microsoft.com/office/officeart/2005/8/layout/orgChart1"/>
    <dgm:cxn modelId="{82AB002C-4E50-467B-9C03-D35EBCB94DAB}" type="presOf" srcId="{D2F052C3-407A-4C67-81D8-EC82BEF744D4}" destId="{2D0CB079-E9B4-4D97-9C5B-F5110383764F}" srcOrd="0" destOrd="0" presId="urn:microsoft.com/office/officeart/2005/8/layout/orgChart1"/>
    <dgm:cxn modelId="{F27A8E71-F700-4FBB-A823-F56A0B6EA5FC}" srcId="{9A4BD0ED-E7D9-42D1-A297-45C238AD7D9C}" destId="{20DD6227-40BA-4EEE-86F7-6F957F3E2CBE}" srcOrd="0" destOrd="0" parTransId="{C3B6E302-9806-4DFC-AF96-00D6E4C2AACB}" sibTransId="{EC930698-6F26-4A70-B4F7-15F2221BF139}"/>
    <dgm:cxn modelId="{CD88D3F3-C4D7-446D-A161-D9A06534AE52}" type="presParOf" srcId="{B118D288-5CFA-4338-B0AB-3E4842DC7664}" destId="{9EF8B311-AC0C-4439-90B4-104FB6D3C3B2}" srcOrd="0" destOrd="0" presId="urn:microsoft.com/office/officeart/2005/8/layout/orgChart1"/>
    <dgm:cxn modelId="{A2D9E8F1-A237-4464-8315-CEA3EFCDECEC}" type="presParOf" srcId="{9EF8B311-AC0C-4439-90B4-104FB6D3C3B2}" destId="{A389D93C-B626-4178-A22D-D39090B2D4D3}" srcOrd="0" destOrd="0" presId="urn:microsoft.com/office/officeart/2005/8/layout/orgChart1"/>
    <dgm:cxn modelId="{89B763DF-33F8-44F4-9DEA-9F86206E1E69}" type="presParOf" srcId="{A389D93C-B626-4178-A22D-D39090B2D4D3}" destId="{25137012-8D2E-4D9C-9477-D5AFC1BC8714}" srcOrd="0" destOrd="0" presId="urn:microsoft.com/office/officeart/2005/8/layout/orgChart1"/>
    <dgm:cxn modelId="{40796717-5793-4DC7-B44D-C6606D9E8B4E}" type="presParOf" srcId="{A389D93C-B626-4178-A22D-D39090B2D4D3}" destId="{B38AFD51-6066-4080-AA10-74BBE61E0698}" srcOrd="1" destOrd="0" presId="urn:microsoft.com/office/officeart/2005/8/layout/orgChart1"/>
    <dgm:cxn modelId="{10B40714-D759-4701-BD42-08AA84599BC2}" type="presParOf" srcId="{9EF8B311-AC0C-4439-90B4-104FB6D3C3B2}" destId="{FE52B701-08F2-476C-929E-9CD9869F4AF7}" srcOrd="1" destOrd="0" presId="urn:microsoft.com/office/officeart/2005/8/layout/orgChart1"/>
    <dgm:cxn modelId="{7BC2EFA8-744A-424F-AF83-EF2230838F02}" type="presParOf" srcId="{FE52B701-08F2-476C-929E-9CD9869F4AF7}" destId="{574EB7C2-F37E-4251-A19C-2BFFDB1FE2F0}" srcOrd="0" destOrd="0" presId="urn:microsoft.com/office/officeart/2005/8/layout/orgChart1"/>
    <dgm:cxn modelId="{672AF749-EDA6-4AEF-8B78-504AD96611B1}" type="presParOf" srcId="{FE52B701-08F2-476C-929E-9CD9869F4AF7}" destId="{6404AC63-E256-4215-8680-7E99FBBC15E7}" srcOrd="1" destOrd="0" presId="urn:microsoft.com/office/officeart/2005/8/layout/orgChart1"/>
    <dgm:cxn modelId="{69496101-FF4F-4F0A-BFA5-7C6AE36671AE}" type="presParOf" srcId="{6404AC63-E256-4215-8680-7E99FBBC15E7}" destId="{953834AE-8BB7-4369-BF66-5AA6EEFA262E}" srcOrd="0" destOrd="0" presId="urn:microsoft.com/office/officeart/2005/8/layout/orgChart1"/>
    <dgm:cxn modelId="{79F01DEB-C84F-4AEF-A9A1-EDCBF32EE2EF}" type="presParOf" srcId="{953834AE-8BB7-4369-BF66-5AA6EEFA262E}" destId="{4569CD49-9D20-4F3B-A34E-37A45DD5C60C}" srcOrd="0" destOrd="0" presId="urn:microsoft.com/office/officeart/2005/8/layout/orgChart1"/>
    <dgm:cxn modelId="{8C27CD5E-6558-419D-B115-7158A5BE3BB1}" type="presParOf" srcId="{953834AE-8BB7-4369-BF66-5AA6EEFA262E}" destId="{C7CD5087-2074-4E11-83B5-2196C2F305C6}" srcOrd="1" destOrd="0" presId="urn:microsoft.com/office/officeart/2005/8/layout/orgChart1"/>
    <dgm:cxn modelId="{08585302-31B8-4BC2-948B-7FDD83705FC9}" type="presParOf" srcId="{6404AC63-E256-4215-8680-7E99FBBC15E7}" destId="{9E04786E-A62D-430E-A36E-4FE8284FD1B9}" srcOrd="1" destOrd="0" presId="urn:microsoft.com/office/officeart/2005/8/layout/orgChart1"/>
    <dgm:cxn modelId="{B7FBDDD8-B671-4ED8-A639-AD7210CADDAB}" type="presParOf" srcId="{9E04786E-A62D-430E-A36E-4FE8284FD1B9}" destId="{E24C100A-5CC6-4F67-993E-F9AFE2C12804}" srcOrd="0" destOrd="0" presId="urn:microsoft.com/office/officeart/2005/8/layout/orgChart1"/>
    <dgm:cxn modelId="{1576AB6B-1815-47D4-9CAA-922EE0127B9A}" type="presParOf" srcId="{9E04786E-A62D-430E-A36E-4FE8284FD1B9}" destId="{0E22E86C-3223-4FC4-8E7A-7735C77E5649}" srcOrd="1" destOrd="0" presId="urn:microsoft.com/office/officeart/2005/8/layout/orgChart1"/>
    <dgm:cxn modelId="{DF92E673-EA0A-4C8E-BF48-747E6D6D56EC}" type="presParOf" srcId="{0E22E86C-3223-4FC4-8E7A-7735C77E5649}" destId="{6B97EE2A-C6F3-4FAE-A7C4-B5F5A72B3BE5}" srcOrd="0" destOrd="0" presId="urn:microsoft.com/office/officeart/2005/8/layout/orgChart1"/>
    <dgm:cxn modelId="{49C8D475-F0BB-4912-87A9-E56C840F663A}" type="presParOf" srcId="{6B97EE2A-C6F3-4FAE-A7C4-B5F5A72B3BE5}" destId="{CBC80D41-7927-49F2-8A5F-549F320F8220}" srcOrd="0" destOrd="0" presId="urn:microsoft.com/office/officeart/2005/8/layout/orgChart1"/>
    <dgm:cxn modelId="{453AA90A-3299-41EE-A19C-2C190C0BB607}" type="presParOf" srcId="{6B97EE2A-C6F3-4FAE-A7C4-B5F5A72B3BE5}" destId="{51CDD7D7-E41D-41D9-A1AC-52E753838C7E}" srcOrd="1" destOrd="0" presId="urn:microsoft.com/office/officeart/2005/8/layout/orgChart1"/>
    <dgm:cxn modelId="{25B4C920-7422-449B-BC32-37E4B0086D31}" type="presParOf" srcId="{0E22E86C-3223-4FC4-8E7A-7735C77E5649}" destId="{2860B237-92B4-48F2-9FBC-211DA2273692}" srcOrd="1" destOrd="0" presId="urn:microsoft.com/office/officeart/2005/8/layout/orgChart1"/>
    <dgm:cxn modelId="{99136419-8420-41A5-AC67-46DE07D18F29}" type="presParOf" srcId="{0E22E86C-3223-4FC4-8E7A-7735C77E5649}" destId="{F940BFAA-163A-46CB-90D8-FEE4447C7E18}" srcOrd="2" destOrd="0" presId="urn:microsoft.com/office/officeart/2005/8/layout/orgChart1"/>
    <dgm:cxn modelId="{87593182-8090-4471-988A-5A200DE27EA6}" type="presParOf" srcId="{9E04786E-A62D-430E-A36E-4FE8284FD1B9}" destId="{A311250A-E5A9-4C36-A19F-00AD82D081C1}" srcOrd="2" destOrd="0" presId="urn:microsoft.com/office/officeart/2005/8/layout/orgChart1"/>
    <dgm:cxn modelId="{1E7DE891-41C8-46BB-BC35-DE4C3DAAB9D2}" type="presParOf" srcId="{9E04786E-A62D-430E-A36E-4FE8284FD1B9}" destId="{24207438-DF18-4028-A2B8-075340AD6267}" srcOrd="3" destOrd="0" presId="urn:microsoft.com/office/officeart/2005/8/layout/orgChart1"/>
    <dgm:cxn modelId="{C0448E13-F870-4193-9F82-3C4EFE7BD578}" type="presParOf" srcId="{24207438-DF18-4028-A2B8-075340AD6267}" destId="{5A7B6949-D421-49CC-B247-7DCEC1547822}" srcOrd="0" destOrd="0" presId="urn:microsoft.com/office/officeart/2005/8/layout/orgChart1"/>
    <dgm:cxn modelId="{9A08101D-2087-4E25-A01D-937C0D34136D}" type="presParOf" srcId="{5A7B6949-D421-49CC-B247-7DCEC1547822}" destId="{EAD8BAFB-6379-45D3-89B7-33BD1B382D2A}" srcOrd="0" destOrd="0" presId="urn:microsoft.com/office/officeart/2005/8/layout/orgChart1"/>
    <dgm:cxn modelId="{BD2B8816-4AAE-45BE-A1E6-8A6C397E8A43}" type="presParOf" srcId="{5A7B6949-D421-49CC-B247-7DCEC1547822}" destId="{B9F17071-30A6-43D2-9583-EDE98CA5E0C5}" srcOrd="1" destOrd="0" presId="urn:microsoft.com/office/officeart/2005/8/layout/orgChart1"/>
    <dgm:cxn modelId="{1731178E-4966-4EFB-8B27-17267EBEC9D1}" type="presParOf" srcId="{24207438-DF18-4028-A2B8-075340AD6267}" destId="{C8D8EDD5-2063-4DA0-B14F-2843F0E54248}" srcOrd="1" destOrd="0" presId="urn:microsoft.com/office/officeart/2005/8/layout/orgChart1"/>
    <dgm:cxn modelId="{CDD412A1-1DC6-433C-BFCD-F39EA5D3E8A0}" type="presParOf" srcId="{24207438-DF18-4028-A2B8-075340AD6267}" destId="{C7F84BE8-D541-434B-BAAF-D5A547EBB3D5}" srcOrd="2" destOrd="0" presId="urn:microsoft.com/office/officeart/2005/8/layout/orgChart1"/>
    <dgm:cxn modelId="{81327EB4-C249-46C7-9705-D1072BDE0719}" type="presParOf" srcId="{9E04786E-A62D-430E-A36E-4FE8284FD1B9}" destId="{E3858749-40D7-4C84-BA49-EB38ED1C4F62}" srcOrd="4" destOrd="0" presId="urn:microsoft.com/office/officeart/2005/8/layout/orgChart1"/>
    <dgm:cxn modelId="{9C55E6EA-B774-47CA-8DDC-F1CE45323471}" type="presParOf" srcId="{9E04786E-A62D-430E-A36E-4FE8284FD1B9}" destId="{A02BD118-1E46-413F-AFD6-71821AD02FD1}" srcOrd="5" destOrd="0" presId="urn:microsoft.com/office/officeart/2005/8/layout/orgChart1"/>
    <dgm:cxn modelId="{354A417C-1158-48E8-AD00-22FEE5CF36EE}" type="presParOf" srcId="{A02BD118-1E46-413F-AFD6-71821AD02FD1}" destId="{CC54DC17-2255-4EB2-9006-3B3D140E4518}" srcOrd="0" destOrd="0" presId="urn:microsoft.com/office/officeart/2005/8/layout/orgChart1"/>
    <dgm:cxn modelId="{B3331BE1-FF8E-4E61-B9ED-4E39BCF3D0BA}" type="presParOf" srcId="{CC54DC17-2255-4EB2-9006-3B3D140E4518}" destId="{CB8D69FC-1C1B-47F2-8264-B715DDD10B49}" srcOrd="0" destOrd="0" presId="urn:microsoft.com/office/officeart/2005/8/layout/orgChart1"/>
    <dgm:cxn modelId="{E5061946-AE39-4466-AB1F-92B3E85F60DF}" type="presParOf" srcId="{CC54DC17-2255-4EB2-9006-3B3D140E4518}" destId="{92031BE5-FFD6-422B-BE2F-E6C92ACFE711}" srcOrd="1" destOrd="0" presId="urn:microsoft.com/office/officeart/2005/8/layout/orgChart1"/>
    <dgm:cxn modelId="{4C56D8E9-C7AD-4335-87C9-30B54B7867DD}" type="presParOf" srcId="{A02BD118-1E46-413F-AFD6-71821AD02FD1}" destId="{21B2F2FE-0777-46BB-8875-B4EDBE476BE2}" srcOrd="1" destOrd="0" presId="urn:microsoft.com/office/officeart/2005/8/layout/orgChart1"/>
    <dgm:cxn modelId="{33AAA7A4-464A-4832-9C15-79EB0AF28198}" type="presParOf" srcId="{A02BD118-1E46-413F-AFD6-71821AD02FD1}" destId="{93ED700A-BC5E-4EBA-8DD6-15DEAE3020BB}" srcOrd="2" destOrd="0" presId="urn:microsoft.com/office/officeart/2005/8/layout/orgChart1"/>
    <dgm:cxn modelId="{2CADA82F-53A8-46F0-92C4-D08415B5A2A7}" type="presParOf" srcId="{6404AC63-E256-4215-8680-7E99FBBC15E7}" destId="{0C3D66BF-C5E7-4D26-A4E2-A40A2F72CE85}" srcOrd="2" destOrd="0" presId="urn:microsoft.com/office/officeart/2005/8/layout/orgChart1"/>
    <dgm:cxn modelId="{32A4841D-BEA2-4F0C-B803-7276B2F046D9}" type="presParOf" srcId="{FE52B701-08F2-476C-929E-9CD9869F4AF7}" destId="{53003CBE-1231-43FA-89C8-C900A6B9B11E}" srcOrd="2" destOrd="0" presId="urn:microsoft.com/office/officeart/2005/8/layout/orgChart1"/>
    <dgm:cxn modelId="{30EF3313-8DD5-4C59-BD41-BE9BE7425A62}" type="presParOf" srcId="{FE52B701-08F2-476C-929E-9CD9869F4AF7}" destId="{A59A248A-1376-4DE0-AA3A-BD304A9D1F2D}" srcOrd="3" destOrd="0" presId="urn:microsoft.com/office/officeart/2005/8/layout/orgChart1"/>
    <dgm:cxn modelId="{1E8DA019-D3FA-4C06-A9C5-C7C686EBFF32}" type="presParOf" srcId="{A59A248A-1376-4DE0-AA3A-BD304A9D1F2D}" destId="{5328D6D4-8466-4496-BFF2-8E9FD1F7C8D8}" srcOrd="0" destOrd="0" presId="urn:microsoft.com/office/officeart/2005/8/layout/orgChart1"/>
    <dgm:cxn modelId="{DAB69BCC-2DE1-40B0-9BFD-FAE46BFDDBC4}" type="presParOf" srcId="{5328D6D4-8466-4496-BFF2-8E9FD1F7C8D8}" destId="{C26CD788-6A60-4C48-BFEF-269EC06F82D9}" srcOrd="0" destOrd="0" presId="urn:microsoft.com/office/officeart/2005/8/layout/orgChart1"/>
    <dgm:cxn modelId="{C593546B-1A35-416D-8057-FAB309C67C33}" type="presParOf" srcId="{5328D6D4-8466-4496-BFF2-8E9FD1F7C8D8}" destId="{36FD99F0-9015-485B-8C94-4734CE7239F9}" srcOrd="1" destOrd="0" presId="urn:microsoft.com/office/officeart/2005/8/layout/orgChart1"/>
    <dgm:cxn modelId="{D86BF4E2-EDBC-4480-B1E2-6627A23D1429}" type="presParOf" srcId="{A59A248A-1376-4DE0-AA3A-BD304A9D1F2D}" destId="{F1DED8C8-4356-42DA-B2C3-A4863B0A33A6}" srcOrd="1" destOrd="0" presId="urn:microsoft.com/office/officeart/2005/8/layout/orgChart1"/>
    <dgm:cxn modelId="{7E2AA0BA-5476-4F08-8C5D-E5B5170888A3}" type="presParOf" srcId="{F1DED8C8-4356-42DA-B2C3-A4863B0A33A6}" destId="{98A90E02-7CB2-4013-9FCC-FBF868DE21E3}" srcOrd="0" destOrd="0" presId="urn:microsoft.com/office/officeart/2005/8/layout/orgChart1"/>
    <dgm:cxn modelId="{15FE7922-5E3A-4E1E-ACB3-31CACDA703B8}" type="presParOf" srcId="{F1DED8C8-4356-42DA-B2C3-A4863B0A33A6}" destId="{D434907B-AB8B-4578-BB4C-88631548F2C2}" srcOrd="1" destOrd="0" presId="urn:microsoft.com/office/officeart/2005/8/layout/orgChart1"/>
    <dgm:cxn modelId="{D910A345-948B-4525-9439-8B4A56CBCF4A}" type="presParOf" srcId="{D434907B-AB8B-4578-BB4C-88631548F2C2}" destId="{741F825B-9C76-4FBB-B6D6-F17E0FD6A872}" srcOrd="0" destOrd="0" presId="urn:microsoft.com/office/officeart/2005/8/layout/orgChart1"/>
    <dgm:cxn modelId="{91704B8C-96AE-4516-BA02-0BDB46B29053}" type="presParOf" srcId="{741F825B-9C76-4FBB-B6D6-F17E0FD6A872}" destId="{27300CE8-C406-4D22-92F2-DE1808169C66}" srcOrd="0" destOrd="0" presId="urn:microsoft.com/office/officeart/2005/8/layout/orgChart1"/>
    <dgm:cxn modelId="{3F5E0DE5-0F16-4A05-B21F-A0B472E1EF54}" type="presParOf" srcId="{741F825B-9C76-4FBB-B6D6-F17E0FD6A872}" destId="{C780B7C3-441B-4613-999E-BC58B459EBAA}" srcOrd="1" destOrd="0" presId="urn:microsoft.com/office/officeart/2005/8/layout/orgChart1"/>
    <dgm:cxn modelId="{361B17C0-B078-4EF7-8A2F-C66668C8F49A}" type="presParOf" srcId="{D434907B-AB8B-4578-BB4C-88631548F2C2}" destId="{4C81AF4E-655F-4B03-ADB3-28752A2DE7D4}" srcOrd="1" destOrd="0" presId="urn:microsoft.com/office/officeart/2005/8/layout/orgChart1"/>
    <dgm:cxn modelId="{997D8E7E-CDE6-48B0-B3BE-BAC441E163FB}" type="presParOf" srcId="{D434907B-AB8B-4578-BB4C-88631548F2C2}" destId="{4F65600E-B210-4B02-AA9D-2AA8EB9E4ECF}" srcOrd="2" destOrd="0" presId="urn:microsoft.com/office/officeart/2005/8/layout/orgChart1"/>
    <dgm:cxn modelId="{1057305C-A037-4B24-9445-9A274C6C78FB}" type="presParOf" srcId="{A59A248A-1376-4DE0-AA3A-BD304A9D1F2D}" destId="{E05F2FD3-BA95-4EF5-B6DB-9C995B3EEAE0}" srcOrd="2" destOrd="0" presId="urn:microsoft.com/office/officeart/2005/8/layout/orgChart1"/>
    <dgm:cxn modelId="{58EA0BCC-5EB6-403D-8BF7-40355FD5A453}" type="presParOf" srcId="{FE52B701-08F2-476C-929E-9CD9869F4AF7}" destId="{20733FDA-8202-487C-8491-7042B43F78D9}" srcOrd="4" destOrd="0" presId="urn:microsoft.com/office/officeart/2005/8/layout/orgChart1"/>
    <dgm:cxn modelId="{EA6158BC-FF3E-43A9-A94B-F6C273C9758D}" type="presParOf" srcId="{FE52B701-08F2-476C-929E-9CD9869F4AF7}" destId="{B3B0C589-5F87-4E0B-82FF-FA0B22D24FF1}" srcOrd="5" destOrd="0" presId="urn:microsoft.com/office/officeart/2005/8/layout/orgChart1"/>
    <dgm:cxn modelId="{5EBF772C-8CB2-479A-95A9-8788E1F1468A}" type="presParOf" srcId="{B3B0C589-5F87-4E0B-82FF-FA0B22D24FF1}" destId="{F654F003-68ED-4F5E-960D-0BF86335FE96}" srcOrd="0" destOrd="0" presId="urn:microsoft.com/office/officeart/2005/8/layout/orgChart1"/>
    <dgm:cxn modelId="{831130E6-2A02-41B4-A3F1-0596C8E8AA9E}" type="presParOf" srcId="{F654F003-68ED-4F5E-960D-0BF86335FE96}" destId="{092DFEE0-5B5B-42D0-88B8-B91DB3B01E2C}" srcOrd="0" destOrd="0" presId="urn:microsoft.com/office/officeart/2005/8/layout/orgChart1"/>
    <dgm:cxn modelId="{3110F6F3-9169-4317-AB59-58F444475667}" type="presParOf" srcId="{F654F003-68ED-4F5E-960D-0BF86335FE96}" destId="{D70DA55B-B6F6-4A9D-88E1-CFE51A5511FA}" srcOrd="1" destOrd="0" presId="urn:microsoft.com/office/officeart/2005/8/layout/orgChart1"/>
    <dgm:cxn modelId="{71CF79D4-BAA0-424C-B73D-736803FCE0A6}" type="presParOf" srcId="{B3B0C589-5F87-4E0B-82FF-FA0B22D24FF1}" destId="{C6331DD5-5FA2-4A48-9275-918BBB000707}" srcOrd="1" destOrd="0" presId="urn:microsoft.com/office/officeart/2005/8/layout/orgChart1"/>
    <dgm:cxn modelId="{4EE3D6A1-8E19-4364-82DE-CEDD98170D12}" type="presParOf" srcId="{C6331DD5-5FA2-4A48-9275-918BBB000707}" destId="{9B62FB3B-B217-4E02-AA40-40452633FE74}" srcOrd="0" destOrd="0" presId="urn:microsoft.com/office/officeart/2005/8/layout/orgChart1"/>
    <dgm:cxn modelId="{2FEB9D67-F2FF-441E-BE0F-AD38410A5613}" type="presParOf" srcId="{C6331DD5-5FA2-4A48-9275-918BBB000707}" destId="{663851AF-2A2D-4807-BC76-8A0D3C60A3B9}" srcOrd="1" destOrd="0" presId="urn:microsoft.com/office/officeart/2005/8/layout/orgChart1"/>
    <dgm:cxn modelId="{184E782D-715C-41BE-AE63-AFC153DF6E65}" type="presParOf" srcId="{663851AF-2A2D-4807-BC76-8A0D3C60A3B9}" destId="{4A4BDEB0-5E65-4C7B-8D98-B6BA8D921C45}" srcOrd="0" destOrd="0" presId="urn:microsoft.com/office/officeart/2005/8/layout/orgChart1"/>
    <dgm:cxn modelId="{7CD5326C-E7DA-40A6-9F66-254F2491A8A3}" type="presParOf" srcId="{4A4BDEB0-5E65-4C7B-8D98-B6BA8D921C45}" destId="{81A2E737-3AF9-4640-A57D-2802E0090957}" srcOrd="0" destOrd="0" presId="urn:microsoft.com/office/officeart/2005/8/layout/orgChart1"/>
    <dgm:cxn modelId="{717FA60D-6AB5-4BAB-8BA5-5DD94A090A7A}" type="presParOf" srcId="{4A4BDEB0-5E65-4C7B-8D98-B6BA8D921C45}" destId="{A966096C-275F-46C7-911A-4CD266EA7E8D}" srcOrd="1" destOrd="0" presId="urn:microsoft.com/office/officeart/2005/8/layout/orgChart1"/>
    <dgm:cxn modelId="{2D7BC324-63DC-4E54-A484-5EF8ADC2472A}" type="presParOf" srcId="{663851AF-2A2D-4807-BC76-8A0D3C60A3B9}" destId="{50DEDD44-AC78-445E-A04B-1B250ADAD0DA}" srcOrd="1" destOrd="0" presId="urn:microsoft.com/office/officeart/2005/8/layout/orgChart1"/>
    <dgm:cxn modelId="{F8E89D55-DDCD-4DA6-BD69-4A200A20F64D}" type="presParOf" srcId="{663851AF-2A2D-4807-BC76-8A0D3C60A3B9}" destId="{D20C33ED-E463-46D1-8C13-D40E455E28F3}" srcOrd="2" destOrd="0" presId="urn:microsoft.com/office/officeart/2005/8/layout/orgChart1"/>
    <dgm:cxn modelId="{E3305988-766C-439A-8B7B-D2D8B9690762}" type="presParOf" srcId="{B3B0C589-5F87-4E0B-82FF-FA0B22D24FF1}" destId="{C8506289-EE55-49FC-B1B1-D1784DD08312}" srcOrd="2" destOrd="0" presId="urn:microsoft.com/office/officeart/2005/8/layout/orgChart1"/>
    <dgm:cxn modelId="{59C84B67-F9D2-4EFE-A9CB-B0978D63A53A}" type="presParOf" srcId="{FE52B701-08F2-476C-929E-9CD9869F4AF7}" destId="{21542F5A-8DCA-4979-B4FE-52CA28B1A830}" srcOrd="6" destOrd="0" presId="urn:microsoft.com/office/officeart/2005/8/layout/orgChart1"/>
    <dgm:cxn modelId="{2AA22EE8-610F-4CD7-BA7E-CD2A68231F7D}" type="presParOf" srcId="{FE52B701-08F2-476C-929E-9CD9869F4AF7}" destId="{5B3DF7EF-C441-4575-BC5E-9D463EFD076B}" srcOrd="7" destOrd="0" presId="urn:microsoft.com/office/officeart/2005/8/layout/orgChart1"/>
    <dgm:cxn modelId="{6F1CD0A1-9911-4A6A-B3FF-D74FD93B99E5}" type="presParOf" srcId="{5B3DF7EF-C441-4575-BC5E-9D463EFD076B}" destId="{925A6BB3-8DFC-405D-A702-5F2E871BE64D}" srcOrd="0" destOrd="0" presId="urn:microsoft.com/office/officeart/2005/8/layout/orgChart1"/>
    <dgm:cxn modelId="{D76ADE7D-0CDD-457D-8B4C-CE8F9D62317F}" type="presParOf" srcId="{925A6BB3-8DFC-405D-A702-5F2E871BE64D}" destId="{3B06DFDE-9B0B-46D2-9A15-36594C526E82}" srcOrd="0" destOrd="0" presId="urn:microsoft.com/office/officeart/2005/8/layout/orgChart1"/>
    <dgm:cxn modelId="{C8476628-2537-419B-B484-4B21E8FAEE39}" type="presParOf" srcId="{925A6BB3-8DFC-405D-A702-5F2E871BE64D}" destId="{2F575F4C-110C-4092-91E1-472001F1912C}" srcOrd="1" destOrd="0" presId="urn:microsoft.com/office/officeart/2005/8/layout/orgChart1"/>
    <dgm:cxn modelId="{B506A9FD-83DD-4FB6-8334-D9A3C4D3CD34}" type="presParOf" srcId="{5B3DF7EF-C441-4575-BC5E-9D463EFD076B}" destId="{AD0AA39E-B28A-4504-9776-2505FB141A79}" srcOrd="1" destOrd="0" presId="urn:microsoft.com/office/officeart/2005/8/layout/orgChart1"/>
    <dgm:cxn modelId="{53EEA3CB-1A33-4E83-9D5D-00E8212CE3BD}" type="presParOf" srcId="{AD0AA39E-B28A-4504-9776-2505FB141A79}" destId="{AFD52188-0D21-40A6-9D8D-F709A6EF75F4}" srcOrd="0" destOrd="0" presId="urn:microsoft.com/office/officeart/2005/8/layout/orgChart1"/>
    <dgm:cxn modelId="{A9EDE414-7552-4F14-B21C-3E2A10478D81}" type="presParOf" srcId="{AD0AA39E-B28A-4504-9776-2505FB141A79}" destId="{B21AB13F-7D30-4366-B8EC-157B07A28ACE}" srcOrd="1" destOrd="0" presId="urn:microsoft.com/office/officeart/2005/8/layout/orgChart1"/>
    <dgm:cxn modelId="{B48AE0A1-B424-478B-A1F5-167E749CFFC2}" type="presParOf" srcId="{B21AB13F-7D30-4366-B8EC-157B07A28ACE}" destId="{BF57B9FD-B62E-4568-8B7F-3EB993B80B2E}" srcOrd="0" destOrd="0" presId="urn:microsoft.com/office/officeart/2005/8/layout/orgChart1"/>
    <dgm:cxn modelId="{A1A9A519-FBB8-4E13-92ED-F18BCE0AEB72}" type="presParOf" srcId="{BF57B9FD-B62E-4568-8B7F-3EB993B80B2E}" destId="{516B9577-55FD-41F6-80F0-72DFE7C0818F}" srcOrd="0" destOrd="0" presId="urn:microsoft.com/office/officeart/2005/8/layout/orgChart1"/>
    <dgm:cxn modelId="{82C4E383-95E6-461E-AEAA-168F38604E98}" type="presParOf" srcId="{BF57B9FD-B62E-4568-8B7F-3EB993B80B2E}" destId="{64097367-A538-462B-B175-CE7EA5DD706C}" srcOrd="1" destOrd="0" presId="urn:microsoft.com/office/officeart/2005/8/layout/orgChart1"/>
    <dgm:cxn modelId="{B3568A76-C64C-42E4-91D3-9B07C8B40757}" type="presParOf" srcId="{B21AB13F-7D30-4366-B8EC-157B07A28ACE}" destId="{BCC29552-3568-465E-8A19-8AD7B982CF5D}" srcOrd="1" destOrd="0" presId="urn:microsoft.com/office/officeart/2005/8/layout/orgChart1"/>
    <dgm:cxn modelId="{50566C31-2219-4E1D-93D5-FB679E7075C0}" type="presParOf" srcId="{B21AB13F-7D30-4366-B8EC-157B07A28ACE}" destId="{DD0263BF-51CC-4F11-A735-5344D806DC46}" srcOrd="2" destOrd="0" presId="urn:microsoft.com/office/officeart/2005/8/layout/orgChart1"/>
    <dgm:cxn modelId="{814E0152-3CF7-4E65-A44D-4C7A488AB698}" type="presParOf" srcId="{AD0AA39E-B28A-4504-9776-2505FB141A79}" destId="{2D0CB079-E9B4-4D97-9C5B-F5110383764F}" srcOrd="2" destOrd="0" presId="urn:microsoft.com/office/officeart/2005/8/layout/orgChart1"/>
    <dgm:cxn modelId="{0C9E6D03-38CF-4145-B97B-749EA929600B}" type="presParOf" srcId="{AD0AA39E-B28A-4504-9776-2505FB141A79}" destId="{C02EAAF2-10A8-49C2-9A76-A720C29A3241}" srcOrd="3" destOrd="0" presId="urn:microsoft.com/office/officeart/2005/8/layout/orgChart1"/>
    <dgm:cxn modelId="{2212108D-7E63-4CE7-9DE7-E1C9C67C2CDC}" type="presParOf" srcId="{C02EAAF2-10A8-49C2-9A76-A720C29A3241}" destId="{676ED14A-8D45-4206-B785-DB57C0902C40}" srcOrd="0" destOrd="0" presId="urn:microsoft.com/office/officeart/2005/8/layout/orgChart1"/>
    <dgm:cxn modelId="{6AEC0C5C-F321-4802-A8E5-FD8BCAEE0B29}" type="presParOf" srcId="{676ED14A-8D45-4206-B785-DB57C0902C40}" destId="{23D05582-2BB5-4B6A-B151-45705E452DC4}" srcOrd="0" destOrd="0" presId="urn:microsoft.com/office/officeart/2005/8/layout/orgChart1"/>
    <dgm:cxn modelId="{98273347-4684-4DD4-B777-135F846475E5}" type="presParOf" srcId="{676ED14A-8D45-4206-B785-DB57C0902C40}" destId="{147C3A15-A06A-4F7F-9D33-8BBC5AF4C7E5}" srcOrd="1" destOrd="0" presId="urn:microsoft.com/office/officeart/2005/8/layout/orgChart1"/>
    <dgm:cxn modelId="{E4E5D9B6-052E-4DC3-B013-64F2CA913A1F}" type="presParOf" srcId="{C02EAAF2-10A8-49C2-9A76-A720C29A3241}" destId="{44CE226B-C128-42FA-B624-2CA5066C31B6}" srcOrd="1" destOrd="0" presId="urn:microsoft.com/office/officeart/2005/8/layout/orgChart1"/>
    <dgm:cxn modelId="{37D9E3FA-9E45-427B-96F6-63645F9CEA82}" type="presParOf" srcId="{C02EAAF2-10A8-49C2-9A76-A720C29A3241}" destId="{BFB86B0B-A982-49D0-9B58-2FC88EB9BBB1}" srcOrd="2" destOrd="0" presId="urn:microsoft.com/office/officeart/2005/8/layout/orgChart1"/>
    <dgm:cxn modelId="{BD8F2664-08BC-456C-B618-DDBD1C16DD9D}" type="presParOf" srcId="{AD0AA39E-B28A-4504-9776-2505FB141A79}" destId="{3FF44916-D7F7-4AEE-AECA-B9C234CFF4CB}" srcOrd="4" destOrd="0" presId="urn:microsoft.com/office/officeart/2005/8/layout/orgChart1"/>
    <dgm:cxn modelId="{A5D3EC42-389C-4F90-BB30-CAE63A8B3A1F}" type="presParOf" srcId="{AD0AA39E-B28A-4504-9776-2505FB141A79}" destId="{3676CC66-CFFA-4A77-B7BB-2D79C936C37B}" srcOrd="5" destOrd="0" presId="urn:microsoft.com/office/officeart/2005/8/layout/orgChart1"/>
    <dgm:cxn modelId="{E51814A3-4683-43ED-9BE0-3EC384667C48}" type="presParOf" srcId="{3676CC66-CFFA-4A77-B7BB-2D79C936C37B}" destId="{4EA49F7E-FE47-4637-A1AA-365354F993C9}" srcOrd="0" destOrd="0" presId="urn:microsoft.com/office/officeart/2005/8/layout/orgChart1"/>
    <dgm:cxn modelId="{209BB06F-6828-40F9-AA8D-E177688D2A8A}" type="presParOf" srcId="{4EA49F7E-FE47-4637-A1AA-365354F993C9}" destId="{5492CA90-D775-4161-B582-05C745A5FE81}" srcOrd="0" destOrd="0" presId="urn:microsoft.com/office/officeart/2005/8/layout/orgChart1"/>
    <dgm:cxn modelId="{E5BC3EDA-D82E-4DCD-BC72-10D6DFC88B54}" type="presParOf" srcId="{4EA49F7E-FE47-4637-A1AA-365354F993C9}" destId="{CCB5BB5B-ED91-4524-9EAD-A338144C0CE9}" srcOrd="1" destOrd="0" presId="urn:microsoft.com/office/officeart/2005/8/layout/orgChart1"/>
    <dgm:cxn modelId="{9850AEDA-CC3D-468F-A328-8B48D5EC3ECA}" type="presParOf" srcId="{3676CC66-CFFA-4A77-B7BB-2D79C936C37B}" destId="{B4D0F1DB-A066-49B0-81C0-C144DA290583}" srcOrd="1" destOrd="0" presId="urn:microsoft.com/office/officeart/2005/8/layout/orgChart1"/>
    <dgm:cxn modelId="{738B9866-6AD1-4363-B56B-0AEF79CA1E08}" type="presParOf" srcId="{3676CC66-CFFA-4A77-B7BB-2D79C936C37B}" destId="{2D6419D1-D785-4AD6-AF54-891FCAD9C980}" srcOrd="2" destOrd="0" presId="urn:microsoft.com/office/officeart/2005/8/layout/orgChart1"/>
    <dgm:cxn modelId="{6DDAC6DB-760A-44C8-93C4-A6B7C7134F1E}" type="presParOf" srcId="{5B3DF7EF-C441-4575-BC5E-9D463EFD076B}" destId="{54ACA89F-28B4-4800-AB6A-15D40A622654}" srcOrd="2" destOrd="0" presId="urn:microsoft.com/office/officeart/2005/8/layout/orgChart1"/>
    <dgm:cxn modelId="{B348814C-B9BA-43FB-95CD-D3FCF81381A9}" type="presParOf" srcId="{FE52B701-08F2-476C-929E-9CD9869F4AF7}" destId="{25BAFF21-5369-4792-9C28-9224DEBC3124}" srcOrd="8" destOrd="0" presId="urn:microsoft.com/office/officeart/2005/8/layout/orgChart1"/>
    <dgm:cxn modelId="{1BB89F57-B70B-4EF3-BBFC-7440BA6AC74D}" type="presParOf" srcId="{FE52B701-08F2-476C-929E-9CD9869F4AF7}" destId="{EFF9C780-AF0F-47BC-9019-AF0748442BC5}" srcOrd="9" destOrd="0" presId="urn:microsoft.com/office/officeart/2005/8/layout/orgChart1"/>
    <dgm:cxn modelId="{42A9C629-757C-4C12-A4CB-97B185A6124D}" type="presParOf" srcId="{EFF9C780-AF0F-47BC-9019-AF0748442BC5}" destId="{F21F9E57-47E2-4248-B52E-EBE6F03C7840}" srcOrd="0" destOrd="0" presId="urn:microsoft.com/office/officeart/2005/8/layout/orgChart1"/>
    <dgm:cxn modelId="{44E1CD3B-D1C8-4E41-9C38-15B6F6FCC829}" type="presParOf" srcId="{F21F9E57-47E2-4248-B52E-EBE6F03C7840}" destId="{DF47FAC7-31E7-47FE-A512-5390AFC9A1E6}" srcOrd="0" destOrd="0" presId="urn:microsoft.com/office/officeart/2005/8/layout/orgChart1"/>
    <dgm:cxn modelId="{1A1B03B5-9FFA-4599-924E-FF6F57F0592B}" type="presParOf" srcId="{F21F9E57-47E2-4248-B52E-EBE6F03C7840}" destId="{D38F2027-697A-49CE-AA24-CD89C22D4691}" srcOrd="1" destOrd="0" presId="urn:microsoft.com/office/officeart/2005/8/layout/orgChart1"/>
    <dgm:cxn modelId="{943541B7-4E1F-4E77-AE88-C4797CCC5228}" type="presParOf" srcId="{EFF9C780-AF0F-47BC-9019-AF0748442BC5}" destId="{87B478AC-5CB9-4DE6-96F5-2C34F1FEB41E}" srcOrd="1" destOrd="0" presId="urn:microsoft.com/office/officeart/2005/8/layout/orgChart1"/>
    <dgm:cxn modelId="{5D1F4E54-976C-4858-AABD-6B3CD00875AE}" type="presParOf" srcId="{EFF9C780-AF0F-47BC-9019-AF0748442BC5}" destId="{90FDA8A4-8F16-461A-BF02-E1C74BF527D4}" srcOrd="2" destOrd="0" presId="urn:microsoft.com/office/officeart/2005/8/layout/orgChart1"/>
    <dgm:cxn modelId="{24D0800A-CC29-4BA6-B2EA-D72DA863531C}" type="presParOf" srcId="{FE52B701-08F2-476C-929E-9CD9869F4AF7}" destId="{FF468890-9C48-4F92-A9F4-5B05D8F74A6E}" srcOrd="10" destOrd="0" presId="urn:microsoft.com/office/officeart/2005/8/layout/orgChart1"/>
    <dgm:cxn modelId="{B57FB8F3-3990-477B-8763-435222C162EA}" type="presParOf" srcId="{FE52B701-08F2-476C-929E-9CD9869F4AF7}" destId="{D3855B21-1E22-4A11-BC0E-B9A2C07CE969}" srcOrd="11" destOrd="0" presId="urn:microsoft.com/office/officeart/2005/8/layout/orgChart1"/>
    <dgm:cxn modelId="{5ECAECC2-2EA0-4210-86E8-848969C87CE9}" type="presParOf" srcId="{D3855B21-1E22-4A11-BC0E-B9A2C07CE969}" destId="{EB956A74-A612-4183-BE54-70D88271B8B5}" srcOrd="0" destOrd="0" presId="urn:microsoft.com/office/officeart/2005/8/layout/orgChart1"/>
    <dgm:cxn modelId="{DB2B2698-3BD2-409B-A1E1-54FC818BC4BB}" type="presParOf" srcId="{EB956A74-A612-4183-BE54-70D88271B8B5}" destId="{A2912471-6457-4B4D-9164-5DE82696D945}" srcOrd="0" destOrd="0" presId="urn:microsoft.com/office/officeart/2005/8/layout/orgChart1"/>
    <dgm:cxn modelId="{C2BF6430-CE4C-4256-9046-C807C0C98494}" type="presParOf" srcId="{EB956A74-A612-4183-BE54-70D88271B8B5}" destId="{13B08B60-FD9C-4C0D-B411-DA00E9E70F7C}" srcOrd="1" destOrd="0" presId="urn:microsoft.com/office/officeart/2005/8/layout/orgChart1"/>
    <dgm:cxn modelId="{4A79BE78-06B9-4102-A935-A9A3CD9B26F4}" type="presParOf" srcId="{D3855B21-1E22-4A11-BC0E-B9A2C07CE969}" destId="{7FFE8CA8-9E92-469A-873C-E64BD7E25B4F}" srcOrd="1" destOrd="0" presId="urn:microsoft.com/office/officeart/2005/8/layout/orgChart1"/>
    <dgm:cxn modelId="{1A44029F-0DD8-4322-8FEB-B71964D47AD6}" type="presParOf" srcId="{D3855B21-1E22-4A11-BC0E-B9A2C07CE969}" destId="{E4757B94-9E92-415F-B806-93A273493B4B}" srcOrd="2" destOrd="0" presId="urn:microsoft.com/office/officeart/2005/8/layout/orgChart1"/>
    <dgm:cxn modelId="{11E7FB82-9879-47D1-A651-57E99672EE51}" type="presParOf" srcId="{9EF8B311-AC0C-4439-90B4-104FB6D3C3B2}" destId="{5BB4A9D3-B4D9-4EC3-BE27-6280C9F3D22D}" srcOrd="2" destOrd="0" presId="urn:microsoft.com/office/officeart/2005/8/layout/orgChart1"/>
    <dgm:cxn modelId="{F91669EB-9595-445E-A311-559F6191A97A}" type="presParOf" srcId="{5BB4A9D3-B4D9-4EC3-BE27-6280C9F3D22D}" destId="{D8F5AFED-4C3C-4B3F-9F8F-D4865D0C1C4D}" srcOrd="0" destOrd="0" presId="urn:microsoft.com/office/officeart/2005/8/layout/orgChart1"/>
    <dgm:cxn modelId="{A5070AB0-C8AC-4A92-92A4-3133145AB43E}" type="presParOf" srcId="{5BB4A9D3-B4D9-4EC3-BE27-6280C9F3D22D}" destId="{51642131-4F99-4372-AC70-A03576C6BDA0}" srcOrd="1" destOrd="0" presId="urn:microsoft.com/office/officeart/2005/8/layout/orgChart1"/>
    <dgm:cxn modelId="{7560D6FC-63DE-42F2-BA35-31CE40586918}" type="presParOf" srcId="{51642131-4F99-4372-AC70-A03576C6BDA0}" destId="{9F2C473E-1628-44C9-A2F5-C58361243616}" srcOrd="0" destOrd="0" presId="urn:microsoft.com/office/officeart/2005/8/layout/orgChart1"/>
    <dgm:cxn modelId="{3A697177-DC07-407D-8581-8C91B48B6AB9}" type="presParOf" srcId="{9F2C473E-1628-44C9-A2F5-C58361243616}" destId="{3BB68A64-53BC-40BB-8A8E-08AB62190A7C}" srcOrd="0" destOrd="0" presId="urn:microsoft.com/office/officeart/2005/8/layout/orgChart1"/>
    <dgm:cxn modelId="{F60D876A-1C5F-4BB2-9D4A-7E22B3A4372A}" type="presParOf" srcId="{9F2C473E-1628-44C9-A2F5-C58361243616}" destId="{FBFB3AE6-8300-4833-A98A-90F075470CDE}" srcOrd="1" destOrd="0" presId="urn:microsoft.com/office/officeart/2005/8/layout/orgChart1"/>
    <dgm:cxn modelId="{DF5FD33B-537E-4E49-97A8-0B4FF92A6F7B}" type="presParOf" srcId="{51642131-4F99-4372-AC70-A03576C6BDA0}" destId="{AFE9C6A3-F9B4-4086-AB82-D2C2B5F0B0FE}" srcOrd="1" destOrd="0" presId="urn:microsoft.com/office/officeart/2005/8/layout/orgChart1"/>
    <dgm:cxn modelId="{316E8FD4-1D68-4D03-8A8B-D5003942C27C}" type="presParOf" srcId="{51642131-4F99-4372-AC70-A03576C6BDA0}" destId="{FA565501-B40C-49F0-914F-065BD98506ED}" srcOrd="2" destOrd="0" presId="urn:microsoft.com/office/officeart/2005/8/layout/orgChart1"/>
    <dgm:cxn modelId="{E0B8CBF8-6477-4FE2-8EE9-48B3E4CA93B3}" type="presParOf" srcId="{5BB4A9D3-B4D9-4EC3-BE27-6280C9F3D22D}" destId="{C4BD5A3F-A79A-45A6-9B0D-F91D51A84C02}" srcOrd="2" destOrd="0" presId="urn:microsoft.com/office/officeart/2005/8/layout/orgChart1"/>
    <dgm:cxn modelId="{7ED0DBB5-A502-476E-8AB3-9322AF775E7E}" type="presParOf" srcId="{5BB4A9D3-B4D9-4EC3-BE27-6280C9F3D22D}" destId="{E5051538-EDEB-46B4-9607-676C7EA13921}" srcOrd="3" destOrd="0" presId="urn:microsoft.com/office/officeart/2005/8/layout/orgChart1"/>
    <dgm:cxn modelId="{A3CEC5CD-252A-4932-A4A2-549902E78F1E}" type="presParOf" srcId="{E5051538-EDEB-46B4-9607-676C7EA13921}" destId="{C175867D-E570-4BAD-BB73-13A7DB52DA17}" srcOrd="0" destOrd="0" presId="urn:microsoft.com/office/officeart/2005/8/layout/orgChart1"/>
    <dgm:cxn modelId="{75F7F33B-BA7F-4E26-990A-277BCAD28623}" type="presParOf" srcId="{C175867D-E570-4BAD-BB73-13A7DB52DA17}" destId="{272714FF-795C-4AB3-B54E-ECFA0C227822}" srcOrd="0" destOrd="0" presId="urn:microsoft.com/office/officeart/2005/8/layout/orgChart1"/>
    <dgm:cxn modelId="{68CD15E9-38CB-44D2-97BD-25F1905179FC}" type="presParOf" srcId="{C175867D-E570-4BAD-BB73-13A7DB52DA17}" destId="{62E2968E-C8ED-4E55-927C-E948FF7720B0}" srcOrd="1" destOrd="0" presId="urn:microsoft.com/office/officeart/2005/8/layout/orgChart1"/>
    <dgm:cxn modelId="{5F84E6F4-7F40-460A-BF6F-95F121FD7B5D}" type="presParOf" srcId="{E5051538-EDEB-46B4-9607-676C7EA13921}" destId="{269DF03C-132A-471A-B039-E40DA148C43A}" srcOrd="1" destOrd="0" presId="urn:microsoft.com/office/officeart/2005/8/layout/orgChart1"/>
    <dgm:cxn modelId="{E9F11F21-B512-4D53-90C6-B6DC268AA628}" type="presParOf" srcId="{E5051538-EDEB-46B4-9607-676C7EA13921}" destId="{11395252-BE58-4CCD-A467-C1D7D1B4C42D}" srcOrd="2" destOrd="0" presId="urn:microsoft.com/office/officeart/2005/8/layout/orgChart1"/>
    <dgm:cxn modelId="{9DB724B7-C938-441B-AD88-D3E923063D0B}" type="presParOf" srcId="{5BB4A9D3-B4D9-4EC3-BE27-6280C9F3D22D}" destId="{D9613C89-3FC0-4129-8F0E-AEB3E31FB5F9}" srcOrd="4" destOrd="0" presId="urn:microsoft.com/office/officeart/2005/8/layout/orgChart1"/>
    <dgm:cxn modelId="{EF45636D-EE75-4131-9D93-FBDF614D35E0}" type="presParOf" srcId="{5BB4A9D3-B4D9-4EC3-BE27-6280C9F3D22D}" destId="{7849E6C7-378F-4AFE-AFDE-FB4E892D4E64}" srcOrd="5" destOrd="0" presId="urn:microsoft.com/office/officeart/2005/8/layout/orgChart1"/>
    <dgm:cxn modelId="{F15B6504-D960-4EDD-9FD5-F107D5D7F258}" type="presParOf" srcId="{7849E6C7-378F-4AFE-AFDE-FB4E892D4E64}" destId="{9A8EC347-4B94-47E1-B911-B00D47A3CADA}" srcOrd="0" destOrd="0" presId="urn:microsoft.com/office/officeart/2005/8/layout/orgChart1"/>
    <dgm:cxn modelId="{74CEFC71-2633-44FB-82EE-1A28DA500C9B}" type="presParOf" srcId="{9A8EC347-4B94-47E1-B911-B00D47A3CADA}" destId="{5FB7B6C9-0857-4944-9807-FDA287CC8A0A}" srcOrd="0" destOrd="0" presId="urn:microsoft.com/office/officeart/2005/8/layout/orgChart1"/>
    <dgm:cxn modelId="{768C18F8-BC1E-4343-8BD0-D1A63EF9B9A8}" type="presParOf" srcId="{9A8EC347-4B94-47E1-B911-B00D47A3CADA}" destId="{F0615645-4F94-4456-B27B-7DAC266F15A2}" srcOrd="1" destOrd="0" presId="urn:microsoft.com/office/officeart/2005/8/layout/orgChart1"/>
    <dgm:cxn modelId="{3AC4519C-F7EE-4284-979A-439977249D9F}" type="presParOf" srcId="{7849E6C7-378F-4AFE-AFDE-FB4E892D4E64}" destId="{77ED0D1F-71CC-4597-99A5-92484F036169}" srcOrd="1" destOrd="0" presId="urn:microsoft.com/office/officeart/2005/8/layout/orgChart1"/>
    <dgm:cxn modelId="{BD88F12C-8DF9-4CDD-A408-0B5B9E19E446}" type="presParOf" srcId="{7849E6C7-378F-4AFE-AFDE-FB4E892D4E64}" destId="{9164D656-E9D1-458E-8ED1-6C58E07355F7}" srcOrd="2" destOrd="0" presId="urn:microsoft.com/office/officeart/2005/8/layout/orgChart1"/>
    <dgm:cxn modelId="{B76C1EC3-7329-4F64-85EB-218BCDEE18EB}" type="presParOf" srcId="{5BB4A9D3-B4D9-4EC3-BE27-6280C9F3D22D}" destId="{6998DD40-D002-42DB-AE63-CC5ABEBFB633}" srcOrd="6" destOrd="0" presId="urn:microsoft.com/office/officeart/2005/8/layout/orgChart1"/>
    <dgm:cxn modelId="{613C3891-5A78-4598-BD77-1D5982171D7F}" type="presParOf" srcId="{5BB4A9D3-B4D9-4EC3-BE27-6280C9F3D22D}" destId="{EFBEE224-FB8B-49E5-8E5C-F341FF107D85}" srcOrd="7" destOrd="0" presId="urn:microsoft.com/office/officeart/2005/8/layout/orgChart1"/>
    <dgm:cxn modelId="{CA492D6E-4D89-4912-B433-25BF51AD0F8D}" type="presParOf" srcId="{EFBEE224-FB8B-49E5-8E5C-F341FF107D85}" destId="{8278C6B2-C55F-4FF0-BD76-703AEEC79861}" srcOrd="0" destOrd="0" presId="urn:microsoft.com/office/officeart/2005/8/layout/orgChart1"/>
    <dgm:cxn modelId="{0E0D8EBE-662C-4487-8A7B-AA9F1C0A1036}" type="presParOf" srcId="{8278C6B2-C55F-4FF0-BD76-703AEEC79861}" destId="{06D92388-CF43-49D5-933D-F1F021602699}" srcOrd="0" destOrd="0" presId="urn:microsoft.com/office/officeart/2005/8/layout/orgChart1"/>
    <dgm:cxn modelId="{3DB50C08-A461-4CC3-AB7F-5F8F3534C53A}" type="presParOf" srcId="{8278C6B2-C55F-4FF0-BD76-703AEEC79861}" destId="{FE8927CE-CF9D-446F-8F58-56F75167D493}" srcOrd="1" destOrd="0" presId="urn:microsoft.com/office/officeart/2005/8/layout/orgChart1"/>
    <dgm:cxn modelId="{B28D47F5-2694-40A7-9250-B4602BE3738E}" type="presParOf" srcId="{EFBEE224-FB8B-49E5-8E5C-F341FF107D85}" destId="{93B04B37-7B33-42D6-A55C-272270E78F5C}" srcOrd="1" destOrd="0" presId="urn:microsoft.com/office/officeart/2005/8/layout/orgChart1"/>
    <dgm:cxn modelId="{9B3C8133-5EA6-45A3-B5D8-3BB15F5E8700}" type="presParOf" srcId="{EFBEE224-FB8B-49E5-8E5C-F341FF107D85}" destId="{0ED81C69-2DC5-40B7-9ECD-0D2D23F11984}" srcOrd="2" destOrd="0" presId="urn:microsoft.com/office/officeart/2005/8/layout/orgChart1"/>
    <dgm:cxn modelId="{63C7E3EB-9EB1-41CD-A443-C9D4CADED611}" type="presParOf" srcId="{B118D288-5CFA-4338-B0AB-3E4842DC7664}" destId="{DBC91F25-AE35-4E0A-9FA5-2E5EB959E262}" srcOrd="1" destOrd="0" presId="urn:microsoft.com/office/officeart/2005/8/layout/orgChart1"/>
    <dgm:cxn modelId="{D97E2EB6-3E4E-46CD-B870-FFC869D59F50}" type="presParOf" srcId="{DBC91F25-AE35-4E0A-9FA5-2E5EB959E262}" destId="{6F51CBCB-7A87-4E00-93FE-15470AE1E262}" srcOrd="0" destOrd="0" presId="urn:microsoft.com/office/officeart/2005/8/layout/orgChart1"/>
    <dgm:cxn modelId="{1CA3E416-3FB8-470A-A6C6-9E657FBA5AA1}" type="presParOf" srcId="{6F51CBCB-7A87-4E00-93FE-15470AE1E262}" destId="{10190251-F599-4298-852F-A4A07F725781}" srcOrd="0" destOrd="0" presId="urn:microsoft.com/office/officeart/2005/8/layout/orgChart1"/>
    <dgm:cxn modelId="{B5BADAF2-3495-4790-9B19-D55A090ACC4B}" type="presParOf" srcId="{6F51CBCB-7A87-4E00-93FE-15470AE1E262}" destId="{FD5900EB-41D5-4008-8631-60B80F75338B}" srcOrd="1" destOrd="0" presId="urn:microsoft.com/office/officeart/2005/8/layout/orgChart1"/>
    <dgm:cxn modelId="{1DC7FE36-66B3-4112-A372-139BB4CECDC6}" type="presParOf" srcId="{DBC91F25-AE35-4E0A-9FA5-2E5EB959E262}" destId="{46E1C32C-5764-461A-97C9-9889BE27E6DC}" srcOrd="1" destOrd="0" presId="urn:microsoft.com/office/officeart/2005/8/layout/orgChart1"/>
    <dgm:cxn modelId="{076D0556-CA72-4444-BA28-85BC1E8200E3}" type="presParOf" srcId="{DBC91F25-AE35-4E0A-9FA5-2E5EB959E262}" destId="{6F6F1315-06D5-4574-9231-B89F5752BE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03118-BF39-4267-8BB8-BACD4D43E3B2}">
      <dsp:nvSpPr>
        <dsp:cNvPr id="0" name=""/>
        <dsp:cNvSpPr/>
      </dsp:nvSpPr>
      <dsp:spPr>
        <a:xfrm>
          <a:off x="1819693" y="735598"/>
          <a:ext cx="4893052" cy="4893052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42C97-3A15-444B-A088-40C5E4F22112}">
      <dsp:nvSpPr>
        <dsp:cNvPr id="0" name=""/>
        <dsp:cNvSpPr/>
      </dsp:nvSpPr>
      <dsp:spPr>
        <a:xfrm>
          <a:off x="1809138" y="767327"/>
          <a:ext cx="4893052" cy="4893052"/>
        </a:xfrm>
        <a:prstGeom prst="blockArc">
          <a:avLst>
            <a:gd name="adj1" fmla="val 7581534"/>
            <a:gd name="adj2" fmla="val 1192810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7CB66-CC9F-4C24-9BA9-B8539898F785}">
      <dsp:nvSpPr>
        <dsp:cNvPr id="0" name=""/>
        <dsp:cNvSpPr/>
      </dsp:nvSpPr>
      <dsp:spPr>
        <a:xfrm>
          <a:off x="1792814" y="755416"/>
          <a:ext cx="4893052" cy="4893052"/>
        </a:xfrm>
        <a:prstGeom prst="blockArc">
          <a:avLst>
            <a:gd name="adj1" fmla="val 3191959"/>
            <a:gd name="adj2" fmla="val 755246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2F14C-9FD7-46B8-8365-EF84EEE0E951}">
      <dsp:nvSpPr>
        <dsp:cNvPr id="0" name=""/>
        <dsp:cNvSpPr/>
      </dsp:nvSpPr>
      <dsp:spPr>
        <a:xfrm>
          <a:off x="1806286" y="745410"/>
          <a:ext cx="4893052" cy="4893052"/>
        </a:xfrm>
        <a:prstGeom prst="blockArc">
          <a:avLst>
            <a:gd name="adj1" fmla="val 20584305"/>
            <a:gd name="adj2" fmla="val 32161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153A7-8465-439C-846E-A2F16DE81F71}">
      <dsp:nvSpPr>
        <dsp:cNvPr id="0" name=""/>
        <dsp:cNvSpPr/>
      </dsp:nvSpPr>
      <dsp:spPr>
        <a:xfrm>
          <a:off x="1803306" y="735542"/>
          <a:ext cx="4893052" cy="4893052"/>
        </a:xfrm>
        <a:prstGeom prst="blockArc">
          <a:avLst>
            <a:gd name="adj1" fmla="val 16223574"/>
            <a:gd name="adj2" fmla="val 2059913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0EC91-B5C5-4832-AF6E-06C2A0E06D4A}">
      <dsp:nvSpPr>
        <dsp:cNvPr id="0" name=""/>
        <dsp:cNvSpPr/>
      </dsp:nvSpPr>
      <dsp:spPr>
        <a:xfrm>
          <a:off x="2786717" y="1711108"/>
          <a:ext cx="2959005" cy="2942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Eliminate the </a:t>
          </a:r>
          <a:r>
            <a:rPr lang="en-US" sz="1050" b="1" kern="120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‘’ </a:t>
          </a:r>
          <a:r>
            <a:rPr lang="en-US" sz="1050" b="1" kern="1200" noProof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Waste/complexity’’ </a:t>
          </a:r>
          <a:r>
            <a:rPr lang="en-US" sz="1050" kern="120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and use  "</a:t>
          </a:r>
          <a:r>
            <a:rPr lang="en-US" sz="1050" b="1" kern="1200" noProof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quick</a:t>
          </a:r>
          <a:r>
            <a:rPr lang="en-US" sz="1050" kern="1200" noProof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-</a:t>
          </a:r>
          <a:r>
            <a:rPr lang="en-US" sz="1050" b="1" kern="1200" noProof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win</a:t>
          </a:r>
          <a:r>
            <a:rPr lang="en-US" sz="1050" kern="120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"  approach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/>
            <a:t>Make your workplace into</a:t>
          </a:r>
          <a:r>
            <a:rPr lang="en-US" sz="1050" b="0" i="0" kern="1200" dirty="0" smtClean="0"/>
            <a:t> a </a:t>
          </a:r>
          <a:r>
            <a:rPr lang="en-US" sz="1050" b="1" i="0" kern="1200" dirty="0" smtClean="0"/>
            <a:t>showcase</a:t>
          </a:r>
          <a:r>
            <a:rPr lang="en-US" sz="1050" b="0" i="0" kern="1200" dirty="0" smtClean="0"/>
            <a:t> that </a:t>
          </a:r>
          <a:r>
            <a:rPr lang="en-US" sz="1050" b="1" i="0" kern="1200" dirty="0" smtClean="0"/>
            <a:t>can easily</a:t>
          </a:r>
          <a:r>
            <a:rPr lang="en-US" sz="1050" b="0" i="0" kern="1200" dirty="0" smtClean="0"/>
            <a:t> be </a:t>
          </a:r>
          <a:r>
            <a:rPr lang="en-US" sz="1050" b="1" i="0" kern="1200" dirty="0" smtClean="0"/>
            <a:t>understood</a:t>
          </a:r>
          <a:r>
            <a:rPr lang="en-US" sz="1050" b="0" i="0" kern="1200" dirty="0" smtClean="0"/>
            <a:t> by </a:t>
          </a:r>
          <a:r>
            <a:rPr lang="en-US" sz="1050" b="1" i="0" kern="1200" dirty="0" smtClean="0"/>
            <a:t>anyone</a:t>
          </a:r>
          <a:r>
            <a:rPr lang="en-US" sz="1050" b="0" i="0" kern="1200" dirty="0" smtClean="0"/>
            <a:t> at a </a:t>
          </a:r>
          <a:r>
            <a:rPr lang="en-US" sz="1050" b="1" i="0" kern="1200" dirty="0" smtClean="0"/>
            <a:t>glance</a:t>
          </a:r>
          <a:endParaRPr lang="en-US" sz="1050" kern="1200" noProof="0" dirty="0">
            <a:latin typeface="Calibri" pitchFamily="34" charset="0"/>
            <a:cs typeface="Calibri" pitchFamily="34" charset="0"/>
          </a:endParaRPr>
        </a:p>
      </dsp:txBody>
      <dsp:txXfrm>
        <a:off x="2786717" y="1711108"/>
        <a:ext cx="2959005" cy="2942033"/>
      </dsp:txXfrm>
    </dsp:sp>
    <dsp:sp modelId="{D4CD2DBF-771C-4EDD-88A7-68FEAEF3EE90}">
      <dsp:nvSpPr>
        <dsp:cNvPr id="0" name=""/>
        <dsp:cNvSpPr/>
      </dsp:nvSpPr>
      <dsp:spPr>
        <a:xfrm>
          <a:off x="3477344" y="3522"/>
          <a:ext cx="1577751" cy="1577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u="sng" kern="1200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 1 -  Call for tender received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Customer needs and language? Bid specification understanding?   </a:t>
          </a:r>
          <a:endParaRPr lang="en-US" sz="1050" kern="1200" noProof="0" dirty="0">
            <a:latin typeface="Calibri" pitchFamily="34" charset="0"/>
            <a:cs typeface="Calibri" pitchFamily="34" charset="0"/>
          </a:endParaRPr>
        </a:p>
      </dsp:txBody>
      <dsp:txXfrm>
        <a:off x="3477344" y="3522"/>
        <a:ext cx="1577751" cy="1577751"/>
      </dsp:txXfrm>
    </dsp:sp>
    <dsp:sp modelId="{482A0488-FEFA-47A6-93B8-C1901B4E852D}">
      <dsp:nvSpPr>
        <dsp:cNvPr id="0" name=""/>
        <dsp:cNvSpPr/>
      </dsp:nvSpPr>
      <dsp:spPr>
        <a:xfrm>
          <a:off x="5750118" y="1707235"/>
          <a:ext cx="1577751" cy="1577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u="sng" kern="1200" noProof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 2- Bid process </a:t>
          </a:r>
          <a:endParaRPr lang="en-US" sz="1050" kern="1200" noProof="0" dirty="0" smtClean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What approach and strategy ? Exemption, clarification? New product positioning? Quote to win?</a:t>
          </a:r>
          <a:endParaRPr lang="en-US" sz="1050" kern="1200" noProof="0" dirty="0">
            <a:latin typeface="Calibri" pitchFamily="34" charset="0"/>
            <a:cs typeface="Calibri" pitchFamily="34" charset="0"/>
          </a:endParaRPr>
        </a:p>
      </dsp:txBody>
      <dsp:txXfrm>
        <a:off x="5750118" y="1707235"/>
        <a:ext cx="1577751" cy="1577751"/>
      </dsp:txXfrm>
    </dsp:sp>
    <dsp:sp modelId="{9BDC294C-8CA1-489F-81E4-F88F2B159F0A}">
      <dsp:nvSpPr>
        <dsp:cNvPr id="0" name=""/>
        <dsp:cNvSpPr/>
      </dsp:nvSpPr>
      <dsp:spPr>
        <a:xfrm>
          <a:off x="4881990" y="4326579"/>
          <a:ext cx="1577751" cy="1577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u="sng" kern="1200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Step3- offer submittal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drafting, validations, etc. </a:t>
          </a:r>
          <a:endParaRPr lang="en-US" sz="1050" kern="1200" noProof="0" dirty="0">
            <a:latin typeface="Calibri" pitchFamily="34" charset="0"/>
            <a:cs typeface="Calibri" pitchFamily="34" charset="0"/>
          </a:endParaRPr>
        </a:p>
      </dsp:txBody>
      <dsp:txXfrm>
        <a:off x="4881990" y="4326579"/>
        <a:ext cx="1577751" cy="1577751"/>
      </dsp:txXfrm>
    </dsp:sp>
    <dsp:sp modelId="{564D35BF-22FD-41AE-80ED-596BF03C2052}">
      <dsp:nvSpPr>
        <dsp:cNvPr id="0" name=""/>
        <dsp:cNvSpPr/>
      </dsp:nvSpPr>
      <dsp:spPr>
        <a:xfrm>
          <a:off x="2050060" y="4349471"/>
          <a:ext cx="1577751" cy="1577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u="sng" kern="1200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 4- Bid Capitalisation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Lesson Learnt versus future business?</a:t>
          </a:r>
          <a:endParaRPr lang="en-US" sz="1050" kern="1200" noProof="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sp:txBody>
      <dsp:txXfrm>
        <a:off x="2050060" y="4349471"/>
        <a:ext cx="1577751" cy="1577751"/>
      </dsp:txXfrm>
    </dsp:sp>
    <dsp:sp modelId="{0374E2F5-9147-42C3-B1BC-BACDEE1E1125}">
      <dsp:nvSpPr>
        <dsp:cNvPr id="0" name=""/>
        <dsp:cNvSpPr/>
      </dsp:nvSpPr>
      <dsp:spPr>
        <a:xfrm>
          <a:off x="1204578" y="1654783"/>
          <a:ext cx="1577751" cy="1577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u="sng" kern="1200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Step 0 -  Before  call for tender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How to be « Just in Time » on the market?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Do we know our future customers?</a:t>
          </a:r>
          <a:endParaRPr lang="en-US" sz="1050" kern="1200" noProof="0" dirty="0">
            <a:latin typeface="Calibri" pitchFamily="34" charset="0"/>
            <a:cs typeface="Calibri" pitchFamily="34" charset="0"/>
          </a:endParaRPr>
        </a:p>
      </dsp:txBody>
      <dsp:txXfrm>
        <a:off x="1204578" y="1654783"/>
        <a:ext cx="1577751" cy="15777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FE0419-5CBB-4180-952A-71E40D4849AE}">
      <dsp:nvSpPr>
        <dsp:cNvPr id="0" name=""/>
        <dsp:cNvSpPr/>
      </dsp:nvSpPr>
      <dsp:spPr>
        <a:xfrm>
          <a:off x="8258349" y="2016259"/>
          <a:ext cx="115318" cy="77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61"/>
              </a:lnTo>
              <a:lnTo>
                <a:pt x="115318" y="779061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42345-135A-4D3A-A60D-43E96862387B}">
      <dsp:nvSpPr>
        <dsp:cNvPr id="0" name=""/>
        <dsp:cNvSpPr/>
      </dsp:nvSpPr>
      <dsp:spPr>
        <a:xfrm>
          <a:off x="5638696" y="1418371"/>
          <a:ext cx="2927169" cy="16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22"/>
              </a:lnTo>
              <a:lnTo>
                <a:pt x="2927169" y="80722"/>
              </a:lnTo>
              <a:lnTo>
                <a:pt x="2927169" y="16144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920D9-34F8-47C6-8FF0-5DEC9A9238F6}">
      <dsp:nvSpPr>
        <dsp:cNvPr id="0" name=""/>
        <dsp:cNvSpPr/>
      </dsp:nvSpPr>
      <dsp:spPr>
        <a:xfrm>
          <a:off x="5638696" y="1418371"/>
          <a:ext cx="1996932" cy="16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22"/>
              </a:lnTo>
              <a:lnTo>
                <a:pt x="1996932" y="80722"/>
              </a:lnTo>
              <a:lnTo>
                <a:pt x="1996932" y="16144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D9B94-2876-430E-B316-6CB3DFD9C34E}">
      <dsp:nvSpPr>
        <dsp:cNvPr id="0" name=""/>
        <dsp:cNvSpPr/>
      </dsp:nvSpPr>
      <dsp:spPr>
        <a:xfrm>
          <a:off x="5638696" y="1418371"/>
          <a:ext cx="1066696" cy="16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22"/>
              </a:lnTo>
              <a:lnTo>
                <a:pt x="1066696" y="80722"/>
              </a:lnTo>
              <a:lnTo>
                <a:pt x="1066696" y="16144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B2BCB-7DD2-424D-A182-C0D35F9677CB}">
      <dsp:nvSpPr>
        <dsp:cNvPr id="0" name=""/>
        <dsp:cNvSpPr/>
      </dsp:nvSpPr>
      <dsp:spPr>
        <a:xfrm>
          <a:off x="5467640" y="2016259"/>
          <a:ext cx="115318" cy="1445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325"/>
              </a:lnTo>
              <a:lnTo>
                <a:pt x="115318" y="1445325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082F6-3B16-44BC-9602-763F49135B71}">
      <dsp:nvSpPr>
        <dsp:cNvPr id="0" name=""/>
        <dsp:cNvSpPr/>
      </dsp:nvSpPr>
      <dsp:spPr>
        <a:xfrm>
          <a:off x="5467640" y="2016259"/>
          <a:ext cx="115318" cy="899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484"/>
              </a:lnTo>
              <a:lnTo>
                <a:pt x="115318" y="899484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81822-1BAB-4F2C-B538-6DC9F1EABCA6}">
      <dsp:nvSpPr>
        <dsp:cNvPr id="0" name=""/>
        <dsp:cNvSpPr/>
      </dsp:nvSpPr>
      <dsp:spPr>
        <a:xfrm>
          <a:off x="5467640" y="2016259"/>
          <a:ext cx="115318" cy="35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643"/>
              </a:lnTo>
              <a:lnTo>
                <a:pt x="115318" y="353643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01062-0EC9-4153-8EC3-CBC7CDF3A0F0}">
      <dsp:nvSpPr>
        <dsp:cNvPr id="0" name=""/>
        <dsp:cNvSpPr/>
      </dsp:nvSpPr>
      <dsp:spPr>
        <a:xfrm>
          <a:off x="5638696" y="1418371"/>
          <a:ext cx="136460" cy="16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22"/>
              </a:lnTo>
              <a:lnTo>
                <a:pt x="136460" y="80722"/>
              </a:lnTo>
              <a:lnTo>
                <a:pt x="136460" y="16144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80C33-2A9C-4C06-9165-DAE0560A0B03}">
      <dsp:nvSpPr>
        <dsp:cNvPr id="0" name=""/>
        <dsp:cNvSpPr/>
      </dsp:nvSpPr>
      <dsp:spPr>
        <a:xfrm>
          <a:off x="3176645" y="2538145"/>
          <a:ext cx="114394" cy="35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643"/>
              </a:lnTo>
              <a:lnTo>
                <a:pt x="114394" y="353643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C927D-80B4-46D8-AA08-4255DCD5ED80}">
      <dsp:nvSpPr>
        <dsp:cNvPr id="0" name=""/>
        <dsp:cNvSpPr/>
      </dsp:nvSpPr>
      <dsp:spPr>
        <a:xfrm>
          <a:off x="2665807" y="1992303"/>
          <a:ext cx="91440" cy="353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43"/>
              </a:lnTo>
              <a:lnTo>
                <a:pt x="127865" y="353643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1E3CA-22EA-4BBE-8E80-2F15B7581800}">
      <dsp:nvSpPr>
        <dsp:cNvPr id="0" name=""/>
        <dsp:cNvSpPr/>
      </dsp:nvSpPr>
      <dsp:spPr>
        <a:xfrm>
          <a:off x="2585084" y="1992303"/>
          <a:ext cx="91440" cy="353643"/>
        </a:xfrm>
        <a:custGeom>
          <a:avLst/>
          <a:gdLst/>
          <a:ahLst/>
          <a:cxnLst/>
          <a:rect l="0" t="0" r="0" b="0"/>
          <a:pathLst>
            <a:path>
              <a:moveTo>
                <a:pt x="126442" y="0"/>
              </a:moveTo>
              <a:lnTo>
                <a:pt x="126442" y="353643"/>
              </a:lnTo>
              <a:lnTo>
                <a:pt x="45720" y="353643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88AA9-5D70-4B91-AC34-37E742BCF5C6}">
      <dsp:nvSpPr>
        <dsp:cNvPr id="0" name=""/>
        <dsp:cNvSpPr/>
      </dsp:nvSpPr>
      <dsp:spPr>
        <a:xfrm>
          <a:off x="4991398" y="3658230"/>
          <a:ext cx="91440" cy="899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9484"/>
              </a:lnTo>
              <a:lnTo>
                <a:pt x="114234" y="899484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A5E0D-C9FA-4A96-B170-1F020D1F96BF}">
      <dsp:nvSpPr>
        <dsp:cNvPr id="0" name=""/>
        <dsp:cNvSpPr/>
      </dsp:nvSpPr>
      <dsp:spPr>
        <a:xfrm>
          <a:off x="4991398" y="3658230"/>
          <a:ext cx="91440" cy="353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43"/>
              </a:lnTo>
              <a:lnTo>
                <a:pt x="126442" y="353643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01724-594C-4D13-863F-D714F9AB5442}">
      <dsp:nvSpPr>
        <dsp:cNvPr id="0" name=""/>
        <dsp:cNvSpPr/>
      </dsp:nvSpPr>
      <dsp:spPr>
        <a:xfrm>
          <a:off x="4910675" y="3658230"/>
          <a:ext cx="91440" cy="353643"/>
        </a:xfrm>
        <a:custGeom>
          <a:avLst/>
          <a:gdLst/>
          <a:ahLst/>
          <a:cxnLst/>
          <a:rect l="0" t="0" r="0" b="0"/>
          <a:pathLst>
            <a:path>
              <a:moveTo>
                <a:pt x="126442" y="0"/>
              </a:moveTo>
              <a:lnTo>
                <a:pt x="126442" y="353643"/>
              </a:lnTo>
              <a:lnTo>
                <a:pt x="45720" y="353643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495CB-C6F9-46AE-8FB4-0C8C2CEC436A}">
      <dsp:nvSpPr>
        <dsp:cNvPr id="0" name=""/>
        <dsp:cNvSpPr/>
      </dsp:nvSpPr>
      <dsp:spPr>
        <a:xfrm>
          <a:off x="2711527" y="1992303"/>
          <a:ext cx="2325590" cy="125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405"/>
              </a:lnTo>
              <a:lnTo>
                <a:pt x="2325590" y="1172405"/>
              </a:lnTo>
              <a:lnTo>
                <a:pt x="2325590" y="125312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E5ABF-6120-4631-93B8-C32202FE3152}">
      <dsp:nvSpPr>
        <dsp:cNvPr id="0" name=""/>
        <dsp:cNvSpPr/>
      </dsp:nvSpPr>
      <dsp:spPr>
        <a:xfrm>
          <a:off x="3176645" y="3658230"/>
          <a:ext cx="100050" cy="35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33"/>
              </a:lnTo>
              <a:lnTo>
                <a:pt x="100050" y="358333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1EF7C-24A7-42A6-A7C1-29D8B1B0560B}">
      <dsp:nvSpPr>
        <dsp:cNvPr id="0" name=""/>
        <dsp:cNvSpPr/>
      </dsp:nvSpPr>
      <dsp:spPr>
        <a:xfrm>
          <a:off x="3176645" y="3658230"/>
          <a:ext cx="107161" cy="92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475"/>
              </a:lnTo>
              <a:lnTo>
                <a:pt x="107161" y="928475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39D9C-84D4-457B-94BF-32331B54131A}">
      <dsp:nvSpPr>
        <dsp:cNvPr id="0" name=""/>
        <dsp:cNvSpPr/>
      </dsp:nvSpPr>
      <dsp:spPr>
        <a:xfrm>
          <a:off x="3043091" y="3658230"/>
          <a:ext cx="91440" cy="933449"/>
        </a:xfrm>
        <a:custGeom>
          <a:avLst/>
          <a:gdLst/>
          <a:ahLst/>
          <a:cxnLst/>
          <a:rect l="0" t="0" r="0" b="0"/>
          <a:pathLst>
            <a:path>
              <a:moveTo>
                <a:pt x="133554" y="0"/>
              </a:moveTo>
              <a:lnTo>
                <a:pt x="133554" y="933449"/>
              </a:lnTo>
              <a:lnTo>
                <a:pt x="45720" y="933449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4D7F9-C4F8-48C4-BF89-B6126AC1B74D}">
      <dsp:nvSpPr>
        <dsp:cNvPr id="0" name=""/>
        <dsp:cNvSpPr/>
      </dsp:nvSpPr>
      <dsp:spPr>
        <a:xfrm>
          <a:off x="3050202" y="3658230"/>
          <a:ext cx="91440" cy="353643"/>
        </a:xfrm>
        <a:custGeom>
          <a:avLst/>
          <a:gdLst/>
          <a:ahLst/>
          <a:cxnLst/>
          <a:rect l="0" t="0" r="0" b="0"/>
          <a:pathLst>
            <a:path>
              <a:moveTo>
                <a:pt x="126442" y="0"/>
              </a:moveTo>
              <a:lnTo>
                <a:pt x="126442" y="353643"/>
              </a:lnTo>
              <a:lnTo>
                <a:pt x="45720" y="353643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41DBF-432A-4297-8E38-7ADE1439621D}">
      <dsp:nvSpPr>
        <dsp:cNvPr id="0" name=""/>
        <dsp:cNvSpPr/>
      </dsp:nvSpPr>
      <dsp:spPr>
        <a:xfrm>
          <a:off x="2711527" y="1992303"/>
          <a:ext cx="465118" cy="125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405"/>
              </a:lnTo>
              <a:lnTo>
                <a:pt x="465118" y="1172405"/>
              </a:lnTo>
              <a:lnTo>
                <a:pt x="465118" y="125312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5E1CE-6668-441C-BD9F-4242B26D6215}">
      <dsp:nvSpPr>
        <dsp:cNvPr id="0" name=""/>
        <dsp:cNvSpPr/>
      </dsp:nvSpPr>
      <dsp:spPr>
        <a:xfrm>
          <a:off x="1192274" y="3638891"/>
          <a:ext cx="91440" cy="909148"/>
        </a:xfrm>
        <a:custGeom>
          <a:avLst/>
          <a:gdLst/>
          <a:ahLst/>
          <a:cxnLst/>
          <a:rect l="0" t="0" r="0" b="0"/>
          <a:pathLst>
            <a:path>
              <a:moveTo>
                <a:pt x="123898" y="0"/>
              </a:moveTo>
              <a:lnTo>
                <a:pt x="123898" y="909148"/>
              </a:lnTo>
              <a:lnTo>
                <a:pt x="45720" y="909148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D5FFE-A7FF-4315-A99E-19D0C491BA69}">
      <dsp:nvSpPr>
        <dsp:cNvPr id="0" name=""/>
        <dsp:cNvSpPr/>
      </dsp:nvSpPr>
      <dsp:spPr>
        <a:xfrm>
          <a:off x="1270453" y="3638891"/>
          <a:ext cx="91440" cy="909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9148"/>
              </a:lnTo>
              <a:lnTo>
                <a:pt x="114226" y="909148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0A1F9-AFB2-47A4-A54C-B0B4396EA3AE}">
      <dsp:nvSpPr>
        <dsp:cNvPr id="0" name=""/>
        <dsp:cNvSpPr/>
      </dsp:nvSpPr>
      <dsp:spPr>
        <a:xfrm>
          <a:off x="1270453" y="3638891"/>
          <a:ext cx="91440" cy="353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43"/>
              </a:lnTo>
              <a:lnTo>
                <a:pt x="126442" y="353643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9C4E3-83F5-4A84-A984-B4EB4A9E1738}">
      <dsp:nvSpPr>
        <dsp:cNvPr id="0" name=""/>
        <dsp:cNvSpPr/>
      </dsp:nvSpPr>
      <dsp:spPr>
        <a:xfrm>
          <a:off x="1189730" y="3638891"/>
          <a:ext cx="91440" cy="353643"/>
        </a:xfrm>
        <a:custGeom>
          <a:avLst/>
          <a:gdLst/>
          <a:ahLst/>
          <a:cxnLst/>
          <a:rect l="0" t="0" r="0" b="0"/>
          <a:pathLst>
            <a:path>
              <a:moveTo>
                <a:pt x="126442" y="0"/>
              </a:moveTo>
              <a:lnTo>
                <a:pt x="126442" y="353643"/>
              </a:lnTo>
              <a:lnTo>
                <a:pt x="45720" y="353643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EBD32-CE8F-4BE9-9D41-DE5D6D6C6300}">
      <dsp:nvSpPr>
        <dsp:cNvPr id="0" name=""/>
        <dsp:cNvSpPr/>
      </dsp:nvSpPr>
      <dsp:spPr>
        <a:xfrm>
          <a:off x="1316173" y="1992303"/>
          <a:ext cx="1395354" cy="1253128"/>
        </a:xfrm>
        <a:custGeom>
          <a:avLst/>
          <a:gdLst/>
          <a:ahLst/>
          <a:cxnLst/>
          <a:rect l="0" t="0" r="0" b="0"/>
          <a:pathLst>
            <a:path>
              <a:moveTo>
                <a:pt x="1395354" y="0"/>
              </a:moveTo>
              <a:lnTo>
                <a:pt x="1395354" y="1172405"/>
              </a:lnTo>
              <a:lnTo>
                <a:pt x="0" y="1172405"/>
              </a:lnTo>
              <a:lnTo>
                <a:pt x="0" y="125312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1F281-6B04-4549-83DC-479BA2117DED}">
      <dsp:nvSpPr>
        <dsp:cNvPr id="0" name=""/>
        <dsp:cNvSpPr/>
      </dsp:nvSpPr>
      <dsp:spPr>
        <a:xfrm>
          <a:off x="385936" y="1992303"/>
          <a:ext cx="2325590" cy="1253128"/>
        </a:xfrm>
        <a:custGeom>
          <a:avLst/>
          <a:gdLst/>
          <a:ahLst/>
          <a:cxnLst/>
          <a:rect l="0" t="0" r="0" b="0"/>
          <a:pathLst>
            <a:path>
              <a:moveTo>
                <a:pt x="2325590" y="0"/>
              </a:moveTo>
              <a:lnTo>
                <a:pt x="2325590" y="1172405"/>
              </a:lnTo>
              <a:lnTo>
                <a:pt x="0" y="1172405"/>
              </a:lnTo>
              <a:lnTo>
                <a:pt x="0" y="125312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82ABF-F7A3-4344-950D-F7CCF53D8D27}">
      <dsp:nvSpPr>
        <dsp:cNvPr id="0" name=""/>
        <dsp:cNvSpPr/>
      </dsp:nvSpPr>
      <dsp:spPr>
        <a:xfrm>
          <a:off x="2711527" y="1418371"/>
          <a:ext cx="2927169" cy="161445"/>
        </a:xfrm>
        <a:custGeom>
          <a:avLst/>
          <a:gdLst/>
          <a:ahLst/>
          <a:cxnLst/>
          <a:rect l="0" t="0" r="0" b="0"/>
          <a:pathLst>
            <a:path>
              <a:moveTo>
                <a:pt x="2927169" y="0"/>
              </a:moveTo>
              <a:lnTo>
                <a:pt x="2927169" y="80722"/>
              </a:lnTo>
              <a:lnTo>
                <a:pt x="0" y="80722"/>
              </a:lnTo>
              <a:lnTo>
                <a:pt x="0" y="16144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70DED-E2AD-4FD5-A7A1-2F1F3CD08700}">
      <dsp:nvSpPr>
        <dsp:cNvPr id="0" name=""/>
        <dsp:cNvSpPr/>
      </dsp:nvSpPr>
      <dsp:spPr>
        <a:xfrm>
          <a:off x="5254301" y="983343"/>
          <a:ext cx="768790" cy="435027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X. Vigor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AL-AT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Director</a:t>
          </a:r>
        </a:p>
      </dsp:txBody>
      <dsp:txXfrm>
        <a:off x="5254301" y="983343"/>
        <a:ext cx="768790" cy="435027"/>
      </dsp:txXfrm>
    </dsp:sp>
    <dsp:sp modelId="{8E87D74C-9110-465F-82A9-174F10ADED4F}">
      <dsp:nvSpPr>
        <dsp:cNvPr id="0" name=""/>
        <dsp:cNvSpPr/>
      </dsp:nvSpPr>
      <dsp:spPr>
        <a:xfrm>
          <a:off x="2327132" y="1579817"/>
          <a:ext cx="768790" cy="41248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smtClean="0"/>
            <a:t>N. Blanchard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smtClean="0"/>
            <a:t>Gas &amp; Cryo B.U. Director</a:t>
          </a:r>
          <a:endParaRPr lang="fr-FR" sz="900" kern="1200" dirty="0"/>
        </a:p>
      </dsp:txBody>
      <dsp:txXfrm>
        <a:off x="2327132" y="1579817"/>
        <a:ext cx="768790" cy="412486"/>
      </dsp:txXfrm>
    </dsp:sp>
    <dsp:sp modelId="{9AA85D63-932C-4AFC-BC8A-106C89A826B2}">
      <dsp:nvSpPr>
        <dsp:cNvPr id="0" name=""/>
        <dsp:cNvSpPr/>
      </dsp:nvSpPr>
      <dsp:spPr>
        <a:xfrm>
          <a:off x="1541" y="3245432"/>
          <a:ext cx="768790" cy="384395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smtClean="0"/>
            <a:t>Project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smtClean="0"/>
            <a:t>Managers</a:t>
          </a:r>
          <a:endParaRPr lang="fr-FR" sz="900" kern="1200"/>
        </a:p>
      </dsp:txBody>
      <dsp:txXfrm>
        <a:off x="1541" y="3245432"/>
        <a:ext cx="768790" cy="384395"/>
      </dsp:txXfrm>
    </dsp:sp>
    <dsp:sp modelId="{38C0D651-8812-4A39-90B0-E678F1EE20D0}">
      <dsp:nvSpPr>
        <dsp:cNvPr id="0" name=""/>
        <dsp:cNvSpPr/>
      </dsp:nvSpPr>
      <dsp:spPr>
        <a:xfrm>
          <a:off x="931778" y="3245432"/>
          <a:ext cx="768790" cy="393459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B. Rossignol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Engineering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Manager</a:t>
          </a:r>
        </a:p>
      </dsp:txBody>
      <dsp:txXfrm>
        <a:off x="931778" y="3245432"/>
        <a:ext cx="768790" cy="393459"/>
      </dsp:txXfrm>
    </dsp:sp>
    <dsp:sp modelId="{87938A3B-0436-4B37-B89C-CF168188CE1D}">
      <dsp:nvSpPr>
        <dsp:cNvPr id="0" name=""/>
        <dsp:cNvSpPr/>
      </dsp:nvSpPr>
      <dsp:spPr>
        <a:xfrm>
          <a:off x="466659" y="3800337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Project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 engineers</a:t>
          </a:r>
          <a:endParaRPr lang="fr-FR" sz="900" kern="1200"/>
        </a:p>
      </dsp:txBody>
      <dsp:txXfrm>
        <a:off x="466659" y="3800337"/>
        <a:ext cx="768790" cy="384395"/>
      </dsp:txXfrm>
    </dsp:sp>
    <dsp:sp modelId="{9BA6F901-FA71-43B5-B12E-BF135BE9616E}">
      <dsp:nvSpPr>
        <dsp:cNvPr id="0" name=""/>
        <dsp:cNvSpPr/>
      </dsp:nvSpPr>
      <dsp:spPr>
        <a:xfrm>
          <a:off x="1396896" y="3800337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3D/2D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 Designers</a:t>
          </a:r>
          <a:endParaRPr lang="fr-FR" sz="900" kern="1200"/>
        </a:p>
      </dsp:txBody>
      <dsp:txXfrm>
        <a:off x="1396896" y="3800337"/>
        <a:ext cx="768790" cy="384395"/>
      </dsp:txXfrm>
    </dsp:sp>
    <dsp:sp modelId="{113DDF18-53D3-46BE-9E1B-C0195057B473}">
      <dsp:nvSpPr>
        <dsp:cNvPr id="0" name=""/>
        <dsp:cNvSpPr/>
      </dsp:nvSpPr>
      <dsp:spPr>
        <a:xfrm>
          <a:off x="1384680" y="4355842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Technical coordinators</a:t>
          </a:r>
          <a:endParaRPr lang="fr-FR" sz="900" kern="1200"/>
        </a:p>
      </dsp:txBody>
      <dsp:txXfrm>
        <a:off x="1384680" y="4355842"/>
        <a:ext cx="768790" cy="384395"/>
      </dsp:txXfrm>
    </dsp:sp>
    <dsp:sp modelId="{8C6D1BC0-52FB-403C-A729-27C689BDAFA4}">
      <dsp:nvSpPr>
        <dsp:cNvPr id="0" name=""/>
        <dsp:cNvSpPr/>
      </dsp:nvSpPr>
      <dsp:spPr>
        <a:xfrm>
          <a:off x="469204" y="4355842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Instrumentation specialist</a:t>
          </a:r>
          <a:endParaRPr lang="fr-FR" sz="900" kern="1200"/>
        </a:p>
      </dsp:txBody>
      <dsp:txXfrm>
        <a:off x="469204" y="4355842"/>
        <a:ext cx="768790" cy="384395"/>
      </dsp:txXfrm>
    </dsp:sp>
    <dsp:sp modelId="{4B969948-63A4-4EDC-961C-8B33E73D7979}">
      <dsp:nvSpPr>
        <dsp:cNvPr id="0" name=""/>
        <dsp:cNvSpPr/>
      </dsp:nvSpPr>
      <dsp:spPr>
        <a:xfrm>
          <a:off x="2792250" y="3245432"/>
          <a:ext cx="768790" cy="412798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M. Santin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Manufacturing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Manager</a:t>
          </a:r>
        </a:p>
      </dsp:txBody>
      <dsp:txXfrm>
        <a:off x="2792250" y="3245432"/>
        <a:ext cx="768790" cy="412798"/>
      </dsp:txXfrm>
    </dsp:sp>
    <dsp:sp modelId="{3AE75ABF-7216-4D1A-8B58-6FD1C9C32283}">
      <dsp:nvSpPr>
        <dsp:cNvPr id="0" name=""/>
        <dsp:cNvSpPr/>
      </dsp:nvSpPr>
      <dsp:spPr>
        <a:xfrm>
          <a:off x="2327132" y="3819676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Manufacturing Quality control</a:t>
          </a:r>
        </a:p>
      </dsp:txBody>
      <dsp:txXfrm>
        <a:off x="2327132" y="3819676"/>
        <a:ext cx="768790" cy="384395"/>
      </dsp:txXfrm>
    </dsp:sp>
    <dsp:sp modelId="{E8B80ACE-0D0D-4DA7-9007-1C8109CD8E40}">
      <dsp:nvSpPr>
        <dsp:cNvPr id="0" name=""/>
        <dsp:cNvSpPr/>
      </dsp:nvSpPr>
      <dsp:spPr>
        <a:xfrm>
          <a:off x="2320021" y="4399482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Non Destructive examinations</a:t>
          </a:r>
          <a:endParaRPr lang="fr-FR" sz="900" kern="1200"/>
        </a:p>
      </dsp:txBody>
      <dsp:txXfrm>
        <a:off x="2320021" y="4399482"/>
        <a:ext cx="768790" cy="384395"/>
      </dsp:txXfrm>
    </dsp:sp>
    <dsp:sp modelId="{4417746A-1BEC-43EB-AA3C-C81847560ADE}">
      <dsp:nvSpPr>
        <dsp:cNvPr id="0" name=""/>
        <dsp:cNvSpPr/>
      </dsp:nvSpPr>
      <dsp:spPr>
        <a:xfrm>
          <a:off x="3283807" y="4394508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Workers (*)</a:t>
          </a:r>
          <a:endParaRPr lang="fr-FR" sz="900" kern="1200"/>
        </a:p>
      </dsp:txBody>
      <dsp:txXfrm>
        <a:off x="3283807" y="4394508"/>
        <a:ext cx="768790" cy="384395"/>
      </dsp:txXfrm>
    </dsp:sp>
    <dsp:sp modelId="{E744F635-98F8-471C-A39D-51F0CC7F1ADB}">
      <dsp:nvSpPr>
        <dsp:cNvPr id="0" name=""/>
        <dsp:cNvSpPr/>
      </dsp:nvSpPr>
      <dsp:spPr>
        <a:xfrm>
          <a:off x="3276696" y="3824365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Fabrication Methods</a:t>
          </a:r>
          <a:endParaRPr lang="fr-FR" sz="900" kern="1200"/>
        </a:p>
      </dsp:txBody>
      <dsp:txXfrm>
        <a:off x="3276696" y="3824365"/>
        <a:ext cx="768790" cy="384395"/>
      </dsp:txXfrm>
    </dsp:sp>
    <dsp:sp modelId="{56DD28C3-252E-44AB-BD73-B98F166844C2}">
      <dsp:nvSpPr>
        <dsp:cNvPr id="0" name=""/>
        <dsp:cNvSpPr/>
      </dsp:nvSpPr>
      <dsp:spPr>
        <a:xfrm>
          <a:off x="4652722" y="3245432"/>
          <a:ext cx="768790" cy="412798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dirty="0"/>
            <a:t>V. </a:t>
          </a:r>
          <a:r>
            <a:rPr lang="fr-FR" sz="900" kern="1200" dirty="0" err="1"/>
            <a:t>Vonin</a:t>
          </a:r>
          <a:endParaRPr lang="fr-FR" sz="9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dirty="0" err="1" smtClean="0"/>
            <a:t>Purch</a:t>
          </a:r>
          <a:r>
            <a:rPr lang="fr-FR" sz="900" kern="1200" dirty="0" smtClean="0"/>
            <a:t> </a:t>
          </a:r>
          <a:r>
            <a:rPr lang="fr-FR" sz="900" kern="1200" dirty="0"/>
            <a:t>&amp; Q.C. Manager</a:t>
          </a:r>
        </a:p>
      </dsp:txBody>
      <dsp:txXfrm>
        <a:off x="4652722" y="3245432"/>
        <a:ext cx="768790" cy="412798"/>
      </dsp:txXfrm>
    </dsp:sp>
    <dsp:sp modelId="{7F76CAB6-448C-4CEF-9228-96AC14F69A3B}">
      <dsp:nvSpPr>
        <dsp:cNvPr id="0" name=""/>
        <dsp:cNvSpPr/>
      </dsp:nvSpPr>
      <dsp:spPr>
        <a:xfrm>
          <a:off x="4187604" y="3819676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Suppliers Quality Controllers</a:t>
          </a:r>
          <a:endParaRPr lang="fr-FR" sz="900" kern="1200"/>
        </a:p>
      </dsp:txBody>
      <dsp:txXfrm>
        <a:off x="4187604" y="3819676"/>
        <a:ext cx="768790" cy="384395"/>
      </dsp:txXfrm>
    </dsp:sp>
    <dsp:sp modelId="{15B68CF4-B852-44A3-9707-EC463F57B28B}">
      <dsp:nvSpPr>
        <dsp:cNvPr id="0" name=""/>
        <dsp:cNvSpPr/>
      </dsp:nvSpPr>
      <dsp:spPr>
        <a:xfrm>
          <a:off x="5117841" y="3819676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Procurement Category Managers</a:t>
          </a:r>
          <a:endParaRPr lang="fr-FR" sz="900" kern="1200"/>
        </a:p>
      </dsp:txBody>
      <dsp:txXfrm>
        <a:off x="5117841" y="3819676"/>
        <a:ext cx="768790" cy="384395"/>
      </dsp:txXfrm>
    </dsp:sp>
    <dsp:sp modelId="{C5C28D77-7486-4D14-9A86-70AEFA516025}">
      <dsp:nvSpPr>
        <dsp:cNvPr id="0" name=""/>
        <dsp:cNvSpPr/>
      </dsp:nvSpPr>
      <dsp:spPr>
        <a:xfrm>
          <a:off x="5105632" y="4365517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Purchasers</a:t>
          </a:r>
          <a:endParaRPr lang="fr-FR" sz="900" kern="1200"/>
        </a:p>
      </dsp:txBody>
      <dsp:txXfrm>
        <a:off x="5105632" y="4365517"/>
        <a:ext cx="768790" cy="384395"/>
      </dsp:txXfrm>
    </dsp:sp>
    <dsp:sp modelId="{1D75145B-D232-426D-BDE1-59DB910233C9}">
      <dsp:nvSpPr>
        <dsp:cNvPr id="0" name=""/>
        <dsp:cNvSpPr/>
      </dsp:nvSpPr>
      <dsp:spPr>
        <a:xfrm>
          <a:off x="1862014" y="2160503"/>
          <a:ext cx="768790" cy="370887"/>
        </a:xfrm>
        <a:prstGeom prst="rect">
          <a:avLst/>
        </a:prstGeom>
        <a:solidFill>
          <a:schemeClr val="accent4">
            <a:tint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dirty="0" smtClean="0"/>
            <a:t>A Romano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dirty="0" smtClean="0"/>
            <a:t>Q.A.Manager</a:t>
          </a:r>
          <a:endParaRPr lang="fr-FR" sz="900" kern="1200" dirty="0"/>
        </a:p>
      </dsp:txBody>
      <dsp:txXfrm>
        <a:off x="1862014" y="2160503"/>
        <a:ext cx="768790" cy="370887"/>
      </dsp:txXfrm>
    </dsp:sp>
    <dsp:sp modelId="{432A623A-2235-4202-BD36-D73F9600EB43}">
      <dsp:nvSpPr>
        <dsp:cNvPr id="0" name=""/>
        <dsp:cNvSpPr/>
      </dsp:nvSpPr>
      <dsp:spPr>
        <a:xfrm>
          <a:off x="2793672" y="2153749"/>
          <a:ext cx="765945" cy="384395"/>
        </a:xfrm>
        <a:prstGeom prst="rect">
          <a:avLst/>
        </a:prstGeom>
        <a:solidFill>
          <a:schemeClr val="accent4">
            <a:tint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dirty="0"/>
            <a:t>V </a:t>
          </a:r>
          <a:r>
            <a:rPr lang="fr-FR" sz="900" kern="1200" dirty="0" err="1"/>
            <a:t>Grabié</a:t>
          </a:r>
          <a:endParaRPr lang="fr-FR" sz="900" kern="1200" dirty="0"/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 dirty="0"/>
            <a:t>Design </a:t>
          </a:r>
          <a:r>
            <a:rPr lang="fr-FR" sz="900" kern="1200" dirty="0" smtClean="0"/>
            <a:t> </a:t>
          </a:r>
          <a:r>
            <a:rPr lang="fr-FR" sz="900" kern="1200" dirty="0" err="1" smtClean="0"/>
            <a:t>Authority</a:t>
          </a:r>
          <a:endParaRPr lang="fr-FR" sz="900" kern="1200" dirty="0"/>
        </a:p>
      </dsp:txBody>
      <dsp:txXfrm>
        <a:off x="2793672" y="2153749"/>
        <a:ext cx="765945" cy="384395"/>
      </dsp:txXfrm>
    </dsp:sp>
    <dsp:sp modelId="{8EC50AA6-3312-4671-87F6-DE738A36B78D}">
      <dsp:nvSpPr>
        <dsp:cNvPr id="0" name=""/>
        <dsp:cNvSpPr/>
      </dsp:nvSpPr>
      <dsp:spPr>
        <a:xfrm>
          <a:off x="3291039" y="2699591"/>
          <a:ext cx="768790" cy="384395"/>
        </a:xfrm>
        <a:prstGeom prst="rect">
          <a:avLst/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Process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 engineer</a:t>
          </a:r>
          <a:endParaRPr lang="fr-FR" sz="900" kern="1200"/>
        </a:p>
      </dsp:txBody>
      <dsp:txXfrm>
        <a:off x="3291039" y="2699591"/>
        <a:ext cx="768790" cy="384395"/>
      </dsp:txXfrm>
    </dsp:sp>
    <dsp:sp modelId="{0404EE32-1D7C-4356-9B66-9A4D4593CAAD}">
      <dsp:nvSpPr>
        <dsp:cNvPr id="0" name=""/>
        <dsp:cNvSpPr/>
      </dsp:nvSpPr>
      <dsp:spPr>
        <a:xfrm>
          <a:off x="5390761" y="1579817"/>
          <a:ext cx="768790" cy="43644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V. Maret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AL-AT Director Deputy</a:t>
          </a:r>
        </a:p>
      </dsp:txBody>
      <dsp:txXfrm>
        <a:off x="5390761" y="1579817"/>
        <a:ext cx="768790" cy="436442"/>
      </dsp:txXfrm>
    </dsp:sp>
    <dsp:sp modelId="{B86FC729-4850-4D40-BC06-2CED1F510AD2}">
      <dsp:nvSpPr>
        <dsp:cNvPr id="0" name=""/>
        <dsp:cNvSpPr/>
      </dsp:nvSpPr>
      <dsp:spPr>
        <a:xfrm>
          <a:off x="5582959" y="2177705"/>
          <a:ext cx="768790" cy="384395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L. Groell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Admin. &amp; Finance Director</a:t>
          </a:r>
        </a:p>
      </dsp:txBody>
      <dsp:txXfrm>
        <a:off x="5582959" y="2177705"/>
        <a:ext cx="768790" cy="384395"/>
      </dsp:txXfrm>
    </dsp:sp>
    <dsp:sp modelId="{C940698D-F245-49E6-8F03-3CF2BD253468}">
      <dsp:nvSpPr>
        <dsp:cNvPr id="0" name=""/>
        <dsp:cNvSpPr/>
      </dsp:nvSpPr>
      <dsp:spPr>
        <a:xfrm>
          <a:off x="5582959" y="2723546"/>
          <a:ext cx="768790" cy="384395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N. Le Floch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Legal Dept</a:t>
          </a:r>
        </a:p>
      </dsp:txBody>
      <dsp:txXfrm>
        <a:off x="5582959" y="2723546"/>
        <a:ext cx="768790" cy="384395"/>
      </dsp:txXfrm>
    </dsp:sp>
    <dsp:sp modelId="{3AEA70D7-A4FA-45F5-BEB9-3F46B1F46A5F}">
      <dsp:nvSpPr>
        <dsp:cNvPr id="0" name=""/>
        <dsp:cNvSpPr/>
      </dsp:nvSpPr>
      <dsp:spPr>
        <a:xfrm>
          <a:off x="5582959" y="3269387"/>
          <a:ext cx="768790" cy="384395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800" kern="1200" dirty="0"/>
            <a:t>A </a:t>
          </a:r>
          <a:r>
            <a:rPr lang="fr-FR" sz="800" kern="1200" dirty="0" err="1"/>
            <a:t>Trillard</a:t>
          </a:r>
          <a:endParaRPr lang="fr-FR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800" kern="1200" dirty="0" err="1"/>
            <a:t>Quality</a:t>
          </a:r>
          <a:r>
            <a:rPr lang="fr-FR" sz="800" kern="1200" dirty="0"/>
            <a:t> &amp; </a:t>
          </a:r>
          <a:r>
            <a:rPr lang="fr-FR" sz="800" kern="1200" dirty="0" err="1"/>
            <a:t>Safety</a:t>
          </a:r>
          <a:r>
            <a:rPr lang="fr-FR" sz="800" kern="1200" dirty="0"/>
            <a:t> Manager</a:t>
          </a:r>
        </a:p>
      </dsp:txBody>
      <dsp:txXfrm>
        <a:off x="5582959" y="3269387"/>
        <a:ext cx="768790" cy="384395"/>
      </dsp:txXfrm>
    </dsp:sp>
    <dsp:sp modelId="{046AFF8F-741E-496E-ABCA-F7127AF9A1C9}">
      <dsp:nvSpPr>
        <dsp:cNvPr id="0" name=""/>
        <dsp:cNvSpPr/>
      </dsp:nvSpPr>
      <dsp:spPr>
        <a:xfrm>
          <a:off x="6320997" y="1579817"/>
          <a:ext cx="768790" cy="43644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R. Desforges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H.R.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Manager</a:t>
          </a:r>
        </a:p>
      </dsp:txBody>
      <dsp:txXfrm>
        <a:off x="6320997" y="1579817"/>
        <a:ext cx="768790" cy="436442"/>
      </dsp:txXfrm>
    </dsp:sp>
    <dsp:sp modelId="{70EC1640-D9C6-42D0-8E5A-23C48ED69B76}">
      <dsp:nvSpPr>
        <dsp:cNvPr id="0" name=""/>
        <dsp:cNvSpPr/>
      </dsp:nvSpPr>
      <dsp:spPr>
        <a:xfrm>
          <a:off x="7251234" y="1579817"/>
          <a:ext cx="768790" cy="43644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Y. Rancon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Mark. &amp; Sales       Director</a:t>
          </a:r>
        </a:p>
      </dsp:txBody>
      <dsp:txXfrm>
        <a:off x="7251234" y="1579817"/>
        <a:ext cx="768790" cy="436442"/>
      </dsp:txXfrm>
    </dsp:sp>
    <dsp:sp modelId="{EA20734F-DCCF-4A21-9791-A624F575C0F1}">
      <dsp:nvSpPr>
        <dsp:cNvPr id="0" name=""/>
        <dsp:cNvSpPr/>
      </dsp:nvSpPr>
      <dsp:spPr>
        <a:xfrm>
          <a:off x="8181470" y="1579817"/>
          <a:ext cx="768790" cy="43644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Ph. Fraysse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900" kern="1200"/>
            <a:t>Tech.&amp; Dev. Director</a:t>
          </a:r>
        </a:p>
      </dsp:txBody>
      <dsp:txXfrm>
        <a:off x="8181470" y="1579817"/>
        <a:ext cx="768790" cy="436442"/>
      </dsp:txXfrm>
    </dsp:sp>
    <dsp:sp modelId="{6D40F0D2-A67F-44DD-8AAC-1702A16ECED5}">
      <dsp:nvSpPr>
        <dsp:cNvPr id="0" name=""/>
        <dsp:cNvSpPr/>
      </dsp:nvSpPr>
      <dsp:spPr>
        <a:xfrm>
          <a:off x="8373667" y="2177705"/>
          <a:ext cx="768790" cy="1235230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i="1" kern="1200"/>
            <a:t>Group of experts: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-Mechanicals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-Welding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-Process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-Machines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-Codes &amp; regulations</a:t>
          </a:r>
        </a:p>
      </dsp:txBody>
      <dsp:txXfrm>
        <a:off x="8373667" y="2177705"/>
        <a:ext cx="768790" cy="1235230"/>
      </dsp:txXfrm>
    </dsp:sp>
    <dsp:sp modelId="{0C944259-9D4A-41B8-9275-C71B49DB95D7}">
      <dsp:nvSpPr>
        <dsp:cNvPr id="0" name=""/>
        <dsp:cNvSpPr/>
      </dsp:nvSpPr>
      <dsp:spPr>
        <a:xfrm>
          <a:off x="6976937" y="4152942"/>
          <a:ext cx="768790" cy="445575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Project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 dedicated  Ressources</a:t>
          </a:r>
          <a:endParaRPr lang="fr-FR" sz="900" kern="1200"/>
        </a:p>
      </dsp:txBody>
      <dsp:txXfrm>
        <a:off x="6976937" y="4152942"/>
        <a:ext cx="768790" cy="445575"/>
      </dsp:txXfrm>
    </dsp:sp>
    <dsp:sp modelId="{9ADB1082-9C3A-4E03-80E0-604A0B5F8275}">
      <dsp:nvSpPr>
        <dsp:cNvPr id="0" name=""/>
        <dsp:cNvSpPr/>
      </dsp:nvSpPr>
      <dsp:spPr>
        <a:xfrm>
          <a:off x="6979489" y="4587797"/>
          <a:ext cx="768790" cy="446048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Horizontal AL-AT Ressources</a:t>
          </a:r>
        </a:p>
      </dsp:txBody>
      <dsp:txXfrm>
        <a:off x="6979489" y="4587797"/>
        <a:ext cx="768790" cy="4460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98DD40-D002-42DB-AE63-CC5ABEBFB633}">
      <dsp:nvSpPr>
        <dsp:cNvPr id="0" name=""/>
        <dsp:cNvSpPr/>
      </dsp:nvSpPr>
      <dsp:spPr>
        <a:xfrm>
          <a:off x="4616304" y="1279651"/>
          <a:ext cx="91440" cy="916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655"/>
              </a:lnTo>
              <a:lnTo>
                <a:pt x="127983" y="9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13C89-3FC0-4129-8F0E-AEB3E31FB5F9}">
      <dsp:nvSpPr>
        <dsp:cNvPr id="0" name=""/>
        <dsp:cNvSpPr/>
      </dsp:nvSpPr>
      <dsp:spPr>
        <a:xfrm>
          <a:off x="4534040" y="1279651"/>
          <a:ext cx="91440" cy="916655"/>
        </a:xfrm>
        <a:custGeom>
          <a:avLst/>
          <a:gdLst/>
          <a:ahLst/>
          <a:cxnLst/>
          <a:rect l="0" t="0" r="0" b="0"/>
          <a:pathLst>
            <a:path>
              <a:moveTo>
                <a:pt x="127983" y="0"/>
              </a:moveTo>
              <a:lnTo>
                <a:pt x="127983" y="916655"/>
              </a:lnTo>
              <a:lnTo>
                <a:pt x="45720" y="91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D5A3F-A79A-45A6-9B0D-F91D51A84C02}">
      <dsp:nvSpPr>
        <dsp:cNvPr id="0" name=""/>
        <dsp:cNvSpPr/>
      </dsp:nvSpPr>
      <dsp:spPr>
        <a:xfrm>
          <a:off x="4616304" y="1279651"/>
          <a:ext cx="91440" cy="360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394"/>
              </a:lnTo>
              <a:lnTo>
                <a:pt x="127983" y="360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5AFED-4C3C-4B3F-9F8F-D4865D0C1C4D}">
      <dsp:nvSpPr>
        <dsp:cNvPr id="0" name=""/>
        <dsp:cNvSpPr/>
      </dsp:nvSpPr>
      <dsp:spPr>
        <a:xfrm>
          <a:off x="4534040" y="1279651"/>
          <a:ext cx="91440" cy="360394"/>
        </a:xfrm>
        <a:custGeom>
          <a:avLst/>
          <a:gdLst/>
          <a:ahLst/>
          <a:cxnLst/>
          <a:rect l="0" t="0" r="0" b="0"/>
          <a:pathLst>
            <a:path>
              <a:moveTo>
                <a:pt x="127983" y="0"/>
              </a:moveTo>
              <a:lnTo>
                <a:pt x="127983" y="360394"/>
              </a:lnTo>
              <a:lnTo>
                <a:pt x="45720" y="360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68890-9C48-4F92-A9F4-5B05D8F74A6E}">
      <dsp:nvSpPr>
        <dsp:cNvPr id="0" name=""/>
        <dsp:cNvSpPr/>
      </dsp:nvSpPr>
      <dsp:spPr>
        <a:xfrm>
          <a:off x="4662024" y="1279651"/>
          <a:ext cx="3317977" cy="1277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785"/>
              </a:lnTo>
              <a:lnTo>
                <a:pt x="3317977" y="1194785"/>
              </a:lnTo>
              <a:lnTo>
                <a:pt x="3317977" y="1277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AFF21-5369-4792-9C28-9224DEBC3124}">
      <dsp:nvSpPr>
        <dsp:cNvPr id="0" name=""/>
        <dsp:cNvSpPr/>
      </dsp:nvSpPr>
      <dsp:spPr>
        <a:xfrm>
          <a:off x="4662024" y="1279651"/>
          <a:ext cx="2445635" cy="1277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785"/>
              </a:lnTo>
              <a:lnTo>
                <a:pt x="2445635" y="1194785"/>
              </a:lnTo>
              <a:lnTo>
                <a:pt x="2445635" y="1277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44916-D7F7-4AEE-AECA-B9C234CFF4CB}">
      <dsp:nvSpPr>
        <dsp:cNvPr id="0" name=""/>
        <dsp:cNvSpPr/>
      </dsp:nvSpPr>
      <dsp:spPr>
        <a:xfrm>
          <a:off x="6001594" y="2948433"/>
          <a:ext cx="1030414" cy="164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63"/>
              </a:lnTo>
              <a:lnTo>
                <a:pt x="1030414" y="82263"/>
              </a:lnTo>
              <a:lnTo>
                <a:pt x="1030414" y="164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CB079-E9B4-4D97-9C5B-F5110383764F}">
      <dsp:nvSpPr>
        <dsp:cNvPr id="0" name=""/>
        <dsp:cNvSpPr/>
      </dsp:nvSpPr>
      <dsp:spPr>
        <a:xfrm>
          <a:off x="5955874" y="2948433"/>
          <a:ext cx="91440" cy="164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263"/>
              </a:lnTo>
              <a:lnTo>
                <a:pt x="128140" y="82263"/>
              </a:lnTo>
              <a:lnTo>
                <a:pt x="128140" y="164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52188-0D21-40A6-9D8D-F709A6EF75F4}">
      <dsp:nvSpPr>
        <dsp:cNvPr id="0" name=""/>
        <dsp:cNvSpPr/>
      </dsp:nvSpPr>
      <dsp:spPr>
        <a:xfrm>
          <a:off x="5136021" y="2948433"/>
          <a:ext cx="865573" cy="164527"/>
        </a:xfrm>
        <a:custGeom>
          <a:avLst/>
          <a:gdLst/>
          <a:ahLst/>
          <a:cxnLst/>
          <a:rect l="0" t="0" r="0" b="0"/>
          <a:pathLst>
            <a:path>
              <a:moveTo>
                <a:pt x="865573" y="0"/>
              </a:moveTo>
              <a:lnTo>
                <a:pt x="865573" y="82263"/>
              </a:lnTo>
              <a:lnTo>
                <a:pt x="0" y="82263"/>
              </a:lnTo>
              <a:lnTo>
                <a:pt x="0" y="164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42F5A-8DCA-4979-B4FE-52CA28B1A830}">
      <dsp:nvSpPr>
        <dsp:cNvPr id="0" name=""/>
        <dsp:cNvSpPr/>
      </dsp:nvSpPr>
      <dsp:spPr>
        <a:xfrm>
          <a:off x="4662024" y="1279651"/>
          <a:ext cx="1339569" cy="1277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785"/>
              </a:lnTo>
              <a:lnTo>
                <a:pt x="1339569" y="1194785"/>
              </a:lnTo>
              <a:lnTo>
                <a:pt x="1339569" y="1277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2FB3B-B217-4E02-AA40-40452633FE74}">
      <dsp:nvSpPr>
        <dsp:cNvPr id="0" name=""/>
        <dsp:cNvSpPr/>
      </dsp:nvSpPr>
      <dsp:spPr>
        <a:xfrm>
          <a:off x="4142307" y="2948433"/>
          <a:ext cx="91440" cy="164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33FDA-8202-487C-8491-7042B43F78D9}">
      <dsp:nvSpPr>
        <dsp:cNvPr id="0" name=""/>
        <dsp:cNvSpPr/>
      </dsp:nvSpPr>
      <dsp:spPr>
        <a:xfrm>
          <a:off x="4188027" y="1279651"/>
          <a:ext cx="473996" cy="1277049"/>
        </a:xfrm>
        <a:custGeom>
          <a:avLst/>
          <a:gdLst/>
          <a:ahLst/>
          <a:cxnLst/>
          <a:rect l="0" t="0" r="0" b="0"/>
          <a:pathLst>
            <a:path>
              <a:moveTo>
                <a:pt x="473996" y="0"/>
              </a:moveTo>
              <a:lnTo>
                <a:pt x="473996" y="1194785"/>
              </a:lnTo>
              <a:lnTo>
                <a:pt x="0" y="1194785"/>
              </a:lnTo>
              <a:lnTo>
                <a:pt x="0" y="1277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90E02-7CB2-4013-9FCC-FBF868DE21E3}">
      <dsp:nvSpPr>
        <dsp:cNvPr id="0" name=""/>
        <dsp:cNvSpPr/>
      </dsp:nvSpPr>
      <dsp:spPr>
        <a:xfrm>
          <a:off x="3194313" y="2948433"/>
          <a:ext cx="91440" cy="164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03CBE-1231-43FA-89C8-C900A6B9B11E}">
      <dsp:nvSpPr>
        <dsp:cNvPr id="0" name=""/>
        <dsp:cNvSpPr/>
      </dsp:nvSpPr>
      <dsp:spPr>
        <a:xfrm>
          <a:off x="3240033" y="1279651"/>
          <a:ext cx="1421990" cy="1277049"/>
        </a:xfrm>
        <a:custGeom>
          <a:avLst/>
          <a:gdLst/>
          <a:ahLst/>
          <a:cxnLst/>
          <a:rect l="0" t="0" r="0" b="0"/>
          <a:pathLst>
            <a:path>
              <a:moveTo>
                <a:pt x="1421990" y="0"/>
              </a:moveTo>
              <a:lnTo>
                <a:pt x="1421990" y="1194785"/>
              </a:lnTo>
              <a:lnTo>
                <a:pt x="0" y="1194785"/>
              </a:lnTo>
              <a:lnTo>
                <a:pt x="0" y="1277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58749-40D7-4C84-BA49-EB38ED1C4F62}">
      <dsp:nvSpPr>
        <dsp:cNvPr id="0" name=""/>
        <dsp:cNvSpPr/>
      </dsp:nvSpPr>
      <dsp:spPr>
        <a:xfrm>
          <a:off x="1344046" y="2948433"/>
          <a:ext cx="947993" cy="164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63"/>
              </a:lnTo>
              <a:lnTo>
                <a:pt x="947993" y="82263"/>
              </a:lnTo>
              <a:lnTo>
                <a:pt x="947993" y="164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1250A-E5A9-4C36-A19F-00AD82D081C1}">
      <dsp:nvSpPr>
        <dsp:cNvPr id="0" name=""/>
        <dsp:cNvSpPr/>
      </dsp:nvSpPr>
      <dsp:spPr>
        <a:xfrm>
          <a:off x="1298326" y="2948433"/>
          <a:ext cx="91440" cy="164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C100A-5CC6-4F67-993E-F9AFE2C12804}">
      <dsp:nvSpPr>
        <dsp:cNvPr id="0" name=""/>
        <dsp:cNvSpPr/>
      </dsp:nvSpPr>
      <dsp:spPr>
        <a:xfrm>
          <a:off x="396052" y="2948433"/>
          <a:ext cx="947993" cy="164527"/>
        </a:xfrm>
        <a:custGeom>
          <a:avLst/>
          <a:gdLst/>
          <a:ahLst/>
          <a:cxnLst/>
          <a:rect l="0" t="0" r="0" b="0"/>
          <a:pathLst>
            <a:path>
              <a:moveTo>
                <a:pt x="947993" y="0"/>
              </a:moveTo>
              <a:lnTo>
                <a:pt x="947993" y="82263"/>
              </a:lnTo>
              <a:lnTo>
                <a:pt x="0" y="82263"/>
              </a:lnTo>
              <a:lnTo>
                <a:pt x="0" y="164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EB7C2-F37E-4251-A19C-2BFFDB1FE2F0}">
      <dsp:nvSpPr>
        <dsp:cNvPr id="0" name=""/>
        <dsp:cNvSpPr/>
      </dsp:nvSpPr>
      <dsp:spPr>
        <a:xfrm>
          <a:off x="1344046" y="1279651"/>
          <a:ext cx="3317977" cy="1277049"/>
        </a:xfrm>
        <a:custGeom>
          <a:avLst/>
          <a:gdLst/>
          <a:ahLst/>
          <a:cxnLst/>
          <a:rect l="0" t="0" r="0" b="0"/>
          <a:pathLst>
            <a:path>
              <a:moveTo>
                <a:pt x="3317977" y="0"/>
              </a:moveTo>
              <a:lnTo>
                <a:pt x="3317977" y="1194785"/>
              </a:lnTo>
              <a:lnTo>
                <a:pt x="0" y="1194785"/>
              </a:lnTo>
              <a:lnTo>
                <a:pt x="0" y="1277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37012-8D2E-4D9C-9477-D5AFC1BC8714}">
      <dsp:nvSpPr>
        <dsp:cNvPr id="0" name=""/>
        <dsp:cNvSpPr/>
      </dsp:nvSpPr>
      <dsp:spPr>
        <a:xfrm>
          <a:off x="4270291" y="887918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J. BEAUVISAGE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Project Manager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(TRO)</a:t>
          </a:r>
        </a:p>
      </dsp:txBody>
      <dsp:txXfrm>
        <a:off x="4270291" y="887918"/>
        <a:ext cx="783465" cy="391732"/>
      </dsp:txXfrm>
    </dsp:sp>
    <dsp:sp modelId="{4569CD49-9D20-4F3B-A34E-37A45DD5C60C}">
      <dsp:nvSpPr>
        <dsp:cNvPr id="0" name=""/>
        <dsp:cNvSpPr/>
      </dsp:nvSpPr>
      <dsp:spPr>
        <a:xfrm>
          <a:off x="952313" y="2556700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V. HELOIN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Lead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Project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Engineer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952313" y="2556700"/>
        <a:ext cx="783465" cy="391732"/>
      </dsp:txXfrm>
    </dsp:sp>
    <dsp:sp modelId="{CBC80D41-7927-49F2-8A5F-549F320F8220}">
      <dsp:nvSpPr>
        <dsp:cNvPr id="0" name=""/>
        <dsp:cNvSpPr/>
      </dsp:nvSpPr>
      <dsp:spPr>
        <a:xfrm>
          <a:off x="4319" y="3112961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342900" marR="0" lvl="0" indent="-34290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A. MACHEFEL</a:t>
          </a:r>
        </a:p>
        <a:p>
          <a:pPr marL="342900" marR="0" lvl="0" indent="-34290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Project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Engineer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4319" y="3112961"/>
        <a:ext cx="783465" cy="391732"/>
      </dsp:txXfrm>
    </dsp:sp>
    <dsp:sp modelId="{EAD8BAFB-6379-45D3-89B7-33BD1B382D2A}">
      <dsp:nvSpPr>
        <dsp:cNvPr id="0" name=""/>
        <dsp:cNvSpPr/>
      </dsp:nvSpPr>
      <dsp:spPr>
        <a:xfrm>
          <a:off x="952313" y="3112961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N. BESSE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Process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Engineer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952313" y="3112961"/>
        <a:ext cx="783465" cy="391732"/>
      </dsp:txXfrm>
    </dsp:sp>
    <dsp:sp modelId="{CB8D69FC-1C1B-47F2-8264-B715DDD10B49}">
      <dsp:nvSpPr>
        <dsp:cNvPr id="0" name=""/>
        <dsp:cNvSpPr/>
      </dsp:nvSpPr>
      <dsp:spPr>
        <a:xfrm>
          <a:off x="1900307" y="3112961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JM. PERRIER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Process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Control</a:t>
          </a:r>
        </a:p>
      </dsp:txBody>
      <dsp:txXfrm>
        <a:off x="1900307" y="3112961"/>
        <a:ext cx="783465" cy="391732"/>
      </dsp:txXfrm>
    </dsp:sp>
    <dsp:sp modelId="{C26CD788-6A60-4C48-BFEF-269EC06F82D9}">
      <dsp:nvSpPr>
        <dsp:cNvPr id="0" name=""/>
        <dsp:cNvSpPr/>
      </dsp:nvSpPr>
      <dsp:spPr>
        <a:xfrm>
          <a:off x="2848300" y="2556700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E. SEYMARC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Quality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Manager</a:t>
          </a:r>
        </a:p>
      </dsp:txBody>
      <dsp:txXfrm>
        <a:off x="2848300" y="2556700"/>
        <a:ext cx="783465" cy="391732"/>
      </dsp:txXfrm>
    </dsp:sp>
    <dsp:sp modelId="{27300CE8-C406-4D22-92F2-DE1808169C66}">
      <dsp:nvSpPr>
        <dsp:cNvPr id="0" name=""/>
        <dsp:cNvSpPr/>
      </dsp:nvSpPr>
      <dsp:spPr>
        <a:xfrm>
          <a:off x="2848300" y="3112961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Supplier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Quality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Control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(SQC-RQF)</a:t>
          </a:r>
        </a:p>
      </dsp:txBody>
      <dsp:txXfrm>
        <a:off x="2848300" y="3112961"/>
        <a:ext cx="783465" cy="391732"/>
      </dsp:txXfrm>
    </dsp:sp>
    <dsp:sp modelId="{092DFEE0-5B5B-42D0-88B8-B91DB3B01E2C}">
      <dsp:nvSpPr>
        <dsp:cNvPr id="0" name=""/>
        <dsp:cNvSpPr/>
      </dsp:nvSpPr>
      <dsp:spPr>
        <a:xfrm>
          <a:off x="3796294" y="2556700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C. CARAYON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Procurement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manager</a:t>
          </a:r>
        </a:p>
      </dsp:txBody>
      <dsp:txXfrm>
        <a:off x="3796294" y="2556700"/>
        <a:ext cx="783465" cy="391732"/>
      </dsp:txXfrm>
    </dsp:sp>
    <dsp:sp modelId="{81A2E737-3AF9-4640-A57D-2802E0090957}">
      <dsp:nvSpPr>
        <dsp:cNvPr id="0" name=""/>
        <dsp:cNvSpPr/>
      </dsp:nvSpPr>
      <dsp:spPr>
        <a:xfrm>
          <a:off x="3796294" y="3112961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N. MOREL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Purchaser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3796294" y="3112961"/>
        <a:ext cx="783465" cy="391732"/>
      </dsp:txXfrm>
    </dsp:sp>
    <dsp:sp modelId="{3B06DFDE-9B0B-46D2-9A15-36594C526E82}">
      <dsp:nvSpPr>
        <dsp:cNvPr id="0" name=""/>
        <dsp:cNvSpPr/>
      </dsp:nvSpPr>
      <dsp:spPr>
        <a:xfrm>
          <a:off x="5609861" y="2556700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F. BERTHOLAT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Lead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Technical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coordinator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5609861" y="2556700"/>
        <a:ext cx="783465" cy="391732"/>
      </dsp:txXfrm>
    </dsp:sp>
    <dsp:sp modelId="{516B9577-55FD-41F6-80F0-72DFE7C0818F}">
      <dsp:nvSpPr>
        <dsp:cNvPr id="0" name=""/>
        <dsp:cNvSpPr/>
      </dsp:nvSpPr>
      <dsp:spPr>
        <a:xfrm>
          <a:off x="4744288" y="3112961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T. NOVET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Technical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coordinator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&amp;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reference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Projector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4744288" y="3112961"/>
        <a:ext cx="783465" cy="391732"/>
      </dsp:txXfrm>
    </dsp:sp>
    <dsp:sp modelId="{23D05582-2BB5-4B6A-B151-45705E452DC4}">
      <dsp:nvSpPr>
        <dsp:cNvPr id="0" name=""/>
        <dsp:cNvSpPr/>
      </dsp:nvSpPr>
      <dsp:spPr>
        <a:xfrm>
          <a:off x="5692281" y="3112961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F. PIATTI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Draughtsman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5692281" y="3112961"/>
        <a:ext cx="783465" cy="391732"/>
      </dsp:txXfrm>
    </dsp:sp>
    <dsp:sp modelId="{5492CA90-D775-4161-B582-05C745A5FE81}">
      <dsp:nvSpPr>
        <dsp:cNvPr id="0" name=""/>
        <dsp:cNvSpPr/>
      </dsp:nvSpPr>
      <dsp:spPr>
        <a:xfrm>
          <a:off x="6640275" y="3112961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Other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Draughtsmen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6640275" y="3112961"/>
        <a:ext cx="783465" cy="391732"/>
      </dsp:txXfrm>
    </dsp:sp>
    <dsp:sp modelId="{DF47FAC7-31E7-47FE-A512-5390AFC9A1E6}">
      <dsp:nvSpPr>
        <dsp:cNvPr id="0" name=""/>
        <dsp:cNvSpPr/>
      </dsp:nvSpPr>
      <dsp:spPr>
        <a:xfrm>
          <a:off x="6715927" y="2556700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M. SANTIN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CB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Manufacturing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6715927" y="2556700"/>
        <a:ext cx="783465" cy="391732"/>
      </dsp:txXfrm>
    </dsp:sp>
    <dsp:sp modelId="{A2912471-6457-4B4D-9164-5DE82696D945}">
      <dsp:nvSpPr>
        <dsp:cNvPr id="0" name=""/>
        <dsp:cNvSpPr/>
      </dsp:nvSpPr>
      <dsp:spPr>
        <a:xfrm>
          <a:off x="7588269" y="2556700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Installation 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Supervisor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7588269" y="2556700"/>
        <a:ext cx="783465" cy="391732"/>
      </dsp:txXfrm>
    </dsp:sp>
    <dsp:sp modelId="{3BB68A64-53BC-40BB-8A8E-08AB62190A7C}">
      <dsp:nvSpPr>
        <dsp:cNvPr id="0" name=""/>
        <dsp:cNvSpPr/>
      </dsp:nvSpPr>
      <dsp:spPr>
        <a:xfrm>
          <a:off x="3796294" y="1444179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Accounting</a:t>
          </a: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Analyst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3796294" y="1444179"/>
        <a:ext cx="783465" cy="391732"/>
      </dsp:txXfrm>
    </dsp:sp>
    <dsp:sp modelId="{272714FF-795C-4AB3-B54E-ECFA0C227822}">
      <dsp:nvSpPr>
        <dsp:cNvPr id="0" name=""/>
        <dsp:cNvSpPr/>
      </dsp:nvSpPr>
      <dsp:spPr>
        <a:xfrm>
          <a:off x="4744288" y="1444179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Project assistant 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and documentation</a:t>
          </a:r>
        </a:p>
      </dsp:txBody>
      <dsp:txXfrm>
        <a:off x="4744288" y="1444179"/>
        <a:ext cx="783465" cy="391732"/>
      </dsp:txXfrm>
    </dsp:sp>
    <dsp:sp modelId="{5FB7B6C9-0857-4944-9807-FDA287CC8A0A}">
      <dsp:nvSpPr>
        <dsp:cNvPr id="0" name=""/>
        <dsp:cNvSpPr/>
      </dsp:nvSpPr>
      <dsp:spPr>
        <a:xfrm>
          <a:off x="3796294" y="2000440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D. GRILLOT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Design </a:t>
          </a:r>
          <a:r>
            <a:rPr kumimoji="0" lang="fr-FR" sz="6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Authotity</a:t>
          </a:r>
          <a:endParaRPr kumimoji="0" lang="fr-FR" sz="6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3796294" y="2000440"/>
        <a:ext cx="783465" cy="391732"/>
      </dsp:txXfrm>
    </dsp:sp>
    <dsp:sp modelId="{06D92388-CF43-49D5-933D-F1F021602699}">
      <dsp:nvSpPr>
        <dsp:cNvPr id="0" name=""/>
        <dsp:cNvSpPr/>
      </dsp:nvSpPr>
      <dsp:spPr>
        <a:xfrm>
          <a:off x="4744288" y="2000440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G. GAILLARD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5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Deputy</a:t>
          </a:r>
          <a:r>
            <a:rPr kumimoji="0" lang="fr-FR" sz="5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Project Manager</a:t>
          </a:r>
        </a:p>
        <a:p>
          <a:pPr marL="0" marR="0" lvl="0" indent="0" algn="ctr" defTabSz="91281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(</a:t>
          </a:r>
          <a:r>
            <a:rPr kumimoji="0" lang="fr-FR" sz="4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manufacturing</a:t>
          </a:r>
          <a:r>
            <a:rPr kumimoji="0" lang="fr-FR" sz="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and installation)</a:t>
          </a:r>
        </a:p>
      </dsp:txBody>
      <dsp:txXfrm>
        <a:off x="4744288" y="2000440"/>
        <a:ext cx="783465" cy="391732"/>
      </dsp:txXfrm>
    </dsp:sp>
    <dsp:sp modelId="{10190251-F599-4298-852F-A4A07F725781}">
      <dsp:nvSpPr>
        <dsp:cNvPr id="0" name=""/>
        <dsp:cNvSpPr/>
      </dsp:nvSpPr>
      <dsp:spPr>
        <a:xfrm>
          <a:off x="6083889" y="1723747"/>
          <a:ext cx="783465" cy="39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R="0" lvl="0" algn="ctr" defTabSz="2667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B. ROSSIGNOL</a:t>
          </a:r>
        </a:p>
        <a:p>
          <a:pPr marR="0" lvl="0" algn="ctr" defTabSz="2667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fr-FR" sz="6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Design office Manager</a:t>
          </a:r>
        </a:p>
      </dsp:txBody>
      <dsp:txXfrm>
        <a:off x="6083889" y="1723747"/>
        <a:ext cx="783465" cy="39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7C00F334-9CAD-4F81-8A0F-CA3BCAE470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01C1AAE5-B0F2-4F68-B671-E6317AE921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3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7FF56-047F-46D8-A2B4-C082B418A42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AAE5-B0F2-4F68-B671-E6317AE9218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25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32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45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46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47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49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50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4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9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12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13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16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17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20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21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on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828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77829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7" name="Picture 31" descr="logo ALaB&amp;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76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n mas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4" y="178916"/>
            <a:ext cx="8478713" cy="5857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496944" cy="5046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Visuel_couverture_ppt_AL-a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87058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chemeClr val="tx2">
              <a:alpha val="8999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Image 16" descr="logo aB&amp;T RVB-officie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338" y="257175"/>
            <a:ext cx="24114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Espace réservé du titre 1"/>
          <p:cNvSpPr>
            <a:spLocks noGrp="1"/>
          </p:cNvSpPr>
          <p:nvPr>
            <p:ph type="ctrTitle"/>
          </p:nvPr>
        </p:nvSpPr>
        <p:spPr>
          <a:xfrm>
            <a:off x="2267322" y="1882775"/>
            <a:ext cx="6697166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0421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267322" y="2409825"/>
            <a:ext cx="6697166" cy="94773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chemeClr val="tx2">
              <a:alpha val="89999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Image 16" descr="logo aB&amp;T RVB-officie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38" y="257175"/>
            <a:ext cx="24114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Espace réservé du titre 1"/>
          <p:cNvSpPr>
            <a:spLocks noGrp="1"/>
          </p:cNvSpPr>
          <p:nvPr>
            <p:ph type="ctrTitle"/>
          </p:nvPr>
        </p:nvSpPr>
        <p:spPr>
          <a:xfrm>
            <a:off x="2267322" y="1882775"/>
            <a:ext cx="6697166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0421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267322" y="2409825"/>
            <a:ext cx="6697166" cy="94773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A8"/>
                </a:solidFill>
              </a:defRPr>
            </a:lvl1pPr>
            <a:lvl2pPr>
              <a:defRPr>
                <a:solidFill>
                  <a:srgbClr val="006DA8"/>
                </a:solidFill>
              </a:defRPr>
            </a:lvl2pPr>
            <a:lvl3pPr>
              <a:defRPr>
                <a:solidFill>
                  <a:srgbClr val="006DA8"/>
                </a:solidFill>
              </a:defRPr>
            </a:lvl3pPr>
            <a:lvl4pPr>
              <a:defRPr>
                <a:solidFill>
                  <a:srgbClr val="006DA8"/>
                </a:solidFill>
              </a:defRPr>
            </a:lvl4pPr>
            <a:lvl5pPr>
              <a:defRPr>
                <a:solidFill>
                  <a:srgbClr val="006DA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41300" y="116632"/>
            <a:ext cx="8902700" cy="43204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4" y="6564967"/>
            <a:ext cx="216719" cy="176401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buNone/>
              <a:defRPr/>
            </a:pPr>
            <a:fld id="{88264413-2748-485A-B27F-F3E9193C7652}" type="slidenum">
              <a:rPr lang="en-GB" sz="9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buNone/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 userDrawn="1"/>
        </p:nvSpPr>
        <p:spPr bwMode="auto">
          <a:xfrm>
            <a:off x="3491880" y="6596906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buNone/>
              <a:defRPr/>
            </a:pPr>
            <a:r>
              <a:rPr lang="en-GB" sz="800" b="1" dirty="0">
                <a:solidFill>
                  <a:srgbClr val="000000"/>
                </a:solidFill>
              </a:rPr>
              <a:t>Air </a:t>
            </a:r>
            <a:r>
              <a:rPr lang="en-GB" sz="800" b="1" dirty="0" err="1">
                <a:solidFill>
                  <a:srgbClr val="000000"/>
                </a:solidFill>
              </a:rPr>
              <a:t>Liquide</a:t>
            </a:r>
            <a:r>
              <a:rPr lang="en-GB" sz="800" b="1" dirty="0">
                <a:solidFill>
                  <a:srgbClr val="000000"/>
                </a:solidFill>
              </a:rPr>
              <a:t>, world leader in gases for industry, health and the environment</a:t>
            </a:r>
          </a:p>
        </p:txBody>
      </p:sp>
      <p:grpSp>
        <p:nvGrpSpPr>
          <p:cNvPr id="2" name="Group 32"/>
          <p:cNvGrpSpPr>
            <a:grpSpLocks/>
          </p:cNvGrpSpPr>
          <p:nvPr userDrawn="1"/>
        </p:nvGrpSpPr>
        <p:grpSpPr bwMode="auto">
          <a:xfrm>
            <a:off x="250825" y="6525344"/>
            <a:ext cx="7378700" cy="248667"/>
            <a:chOff x="158" y="4026"/>
            <a:chExt cx="4648" cy="175"/>
          </a:xfrm>
        </p:grpSpPr>
        <p:sp>
          <p:nvSpPr>
            <p:cNvPr id="76833" name="Line 33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4" name="Line 34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5" name="Line 35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6" name="Line 36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8" name="Rectangle 31"/>
          <p:cNvSpPr>
            <a:spLocks noChangeArrowheads="1"/>
          </p:cNvSpPr>
          <p:nvPr userDrawn="1"/>
        </p:nvSpPr>
        <p:spPr bwMode="auto">
          <a:xfrm>
            <a:off x="611559" y="6597352"/>
            <a:ext cx="93610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23/03/2015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20" name="Rectangle 31"/>
          <p:cNvSpPr>
            <a:spLocks noChangeArrowheads="1"/>
          </p:cNvSpPr>
          <p:nvPr userDrawn="1"/>
        </p:nvSpPr>
        <p:spPr bwMode="auto">
          <a:xfrm>
            <a:off x="1619672" y="6597352"/>
            <a:ext cx="158417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Competitiveness - confidential</a:t>
            </a:r>
            <a:endParaRPr lang="en-GB" sz="800" b="1" dirty="0">
              <a:solidFill>
                <a:srgbClr val="000000"/>
              </a:solidFill>
            </a:endParaRPr>
          </a:p>
        </p:txBody>
      </p:sp>
      <p:pic>
        <p:nvPicPr>
          <p:cNvPr id="13" name="Image 12" descr="logoAL.png.jp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7734332" y="6418498"/>
            <a:ext cx="1259632" cy="371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pic>
        <p:nvPicPr>
          <p:cNvPr id="1029" name="Image 9" descr="bandeau_aB&amp;T-blu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70638"/>
            <a:ext cx="9144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260350" y="6438900"/>
            <a:ext cx="179388" cy="1793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b="1">
                <a:solidFill>
                  <a:srgbClr val="FFFFFF"/>
                </a:solidFill>
                <a:ea typeface="MS PGothic" pitchFamily="34" charset="-128"/>
                <a:cs typeface="Arial" charset="0"/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DBD40CA5-A75E-480F-9877-B755438DBBB9}" type="slidenum">
              <a:rPr lang="fr-FR" smtClean="0">
                <a:latin typeface="Arial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fr-FR" dirty="0">
              <a:latin typeface="Arial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203575" y="6403975"/>
            <a:ext cx="4425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800" dirty="0" smtClean="0">
                <a:solidFill>
                  <a:srgbClr val="006DA8"/>
                </a:solidFill>
              </a:rPr>
              <a:t>Air </a:t>
            </a:r>
            <a:r>
              <a:rPr lang="en-US" sz="800" dirty="0" err="1" smtClean="0">
                <a:solidFill>
                  <a:srgbClr val="006DA8"/>
                </a:solidFill>
              </a:rPr>
              <a:t>Liquide</a:t>
            </a:r>
            <a:r>
              <a:rPr lang="en-US" sz="800" dirty="0" smtClean="0">
                <a:solidFill>
                  <a:srgbClr val="006DA8"/>
                </a:solidFill>
              </a:rPr>
              <a:t>, world  leader in gases, technologies and services for Industry and Health </a:t>
            </a:r>
            <a:endParaRPr lang="en-US" sz="800" dirty="0">
              <a:solidFill>
                <a:srgbClr val="006DA8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619250" y="6405563"/>
            <a:ext cx="1584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800" dirty="0" smtClean="0">
                <a:solidFill>
                  <a:srgbClr val="0070C0"/>
                </a:solidFill>
                <a:latin typeface="Arial" pitchFamily="34" charset="0"/>
              </a:rPr>
              <a:t>Doc </a:t>
            </a:r>
            <a:r>
              <a:rPr lang="fr-FR" sz="800" dirty="0" err="1" smtClean="0">
                <a:solidFill>
                  <a:srgbClr val="0070C0"/>
                </a:solidFill>
                <a:latin typeface="Arial" pitchFamily="34" charset="0"/>
              </a:rPr>
              <a:t>title</a:t>
            </a:r>
            <a:endParaRPr lang="fr-FR" sz="80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611188" y="6407150"/>
            <a:ext cx="7921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800" dirty="0" smtClean="0">
                <a:solidFill>
                  <a:srgbClr val="0070C0"/>
                </a:solidFill>
                <a:latin typeface="Arial" pitchFamily="34" charset="0"/>
              </a:rPr>
              <a:t>00/00/2014</a:t>
            </a:r>
            <a:endParaRPr lang="fr-FR" sz="800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Arial" charset="0"/>
        <a:buChar char="■"/>
        <a:tabLst>
          <a:tab pos="174625" algn="l"/>
        </a:tabLst>
        <a:defRPr sz="2000">
          <a:solidFill>
            <a:srgbClr val="006DA8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¦"/>
        <a:tabLst>
          <a:tab pos="174625" algn="l"/>
        </a:tabLst>
        <a:defRPr>
          <a:solidFill>
            <a:srgbClr val="006DA8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■"/>
        <a:tabLst>
          <a:tab pos="174625" algn="l"/>
        </a:tabLst>
        <a:defRPr sz="1600">
          <a:solidFill>
            <a:srgbClr val="006DA8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tabLst>
          <a:tab pos="174625" algn="l"/>
        </a:tabLst>
        <a:defRPr sz="1400">
          <a:solidFill>
            <a:srgbClr val="006DA8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tabLst>
          <a:tab pos="174625" algn="l"/>
        </a:tabLst>
        <a:defRPr sz="1400">
          <a:solidFill>
            <a:srgbClr val="006DA8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tabLst>
          <a:tab pos="174625" algn="l"/>
        </a:tabLst>
        <a:defRPr sz="1400">
          <a:solidFill>
            <a:schemeClr val="tx2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tabLst>
          <a:tab pos="174625" algn="l"/>
        </a:tabLst>
        <a:defRPr sz="1400">
          <a:solidFill>
            <a:schemeClr val="tx2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tabLst>
          <a:tab pos="174625" algn="l"/>
        </a:tabLst>
        <a:defRPr sz="1400">
          <a:solidFill>
            <a:schemeClr val="tx2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tabLst>
          <a:tab pos="174625" algn="l"/>
        </a:tabLst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bls.gov/fls/china.htm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fxtop.com/en/historical-exchange-rates-graph-zoom.php?C1=EUR&amp;C2=CHF&amp;A=1&amp;DD1=23&amp;MM1=12&amp;YYYY1=2004&amp;DD2=23&amp;MM2=12&amp;YYYY2=2014&amp;LARGE=2&amp;LANG=en&amp;VAR=0&amp;MM1M=0&amp;MM3M=0&amp;MM1Y=1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fxtop.com/en/historical-exchange-rates-graph-zoom.php?C1=EUR&amp;C2=CHF&amp;A=1&amp;DD1=23&amp;MM1=12&amp;YYYY1=2004&amp;DD2=23&amp;MM2=12&amp;YYYY2=2014&amp;LARGE=2&amp;LANG=en&amp;VAR=0&amp;MM1M=0&amp;MM3M=0&amp;MM1Y=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linde-kryotechnik.ch/1259/1260/1607.asp?suppliers&amp;cmIgnoreReferrer=tru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86.jpeg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17" Type="http://schemas.openxmlformats.org/officeDocument/2006/relationships/image" Target="../media/image82.png"/><Relationship Id="rId2" Type="http://schemas.openxmlformats.org/officeDocument/2006/relationships/diagramData" Target="../diagrams/data3.xml"/><Relationship Id="rId16" Type="http://schemas.openxmlformats.org/officeDocument/2006/relationships/image" Target="../media/image81.pn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76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80.png"/><Relationship Id="rId10" Type="http://schemas.openxmlformats.org/officeDocument/2006/relationships/image" Target="../media/image75.jpeg"/><Relationship Id="rId19" Type="http://schemas.openxmlformats.org/officeDocument/2006/relationships/image" Target="../media/image8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4.jpeg"/><Relationship Id="rId1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nenouvelle.com/l-usine-nouvelle-du-15-janvier-2015-n340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146175"/>
            <a:ext cx="8229600" cy="47307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5400" dirty="0" smtClean="0">
                <a:solidFill>
                  <a:srgbClr val="000000"/>
                </a:solidFill>
                <a:ea typeface="ＭＳ Ｐゴシック"/>
              </a:rPr>
              <a:t>Brainstorming </a:t>
            </a:r>
          </a:p>
          <a:p>
            <a:pPr>
              <a:lnSpc>
                <a:spcPct val="150000"/>
              </a:lnSpc>
              <a:buNone/>
            </a:pPr>
            <a:r>
              <a:rPr lang="en-US" sz="5400" dirty="0" err="1" smtClean="0">
                <a:solidFill>
                  <a:srgbClr val="000000"/>
                </a:solidFill>
                <a:ea typeface="ＭＳ Ｐゴシック"/>
              </a:rPr>
              <a:t>Stratégie</a:t>
            </a:r>
            <a:r>
              <a:rPr lang="en-US" sz="5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ea typeface="ＭＳ Ｐゴシック"/>
              </a:rPr>
              <a:t>Projet</a:t>
            </a:r>
            <a:r>
              <a:rPr lang="en-US" sz="5400" dirty="0" smtClean="0">
                <a:solidFill>
                  <a:srgbClr val="000000"/>
                </a:solidFill>
                <a:ea typeface="ＭＳ Ｐゴシック"/>
              </a:rPr>
              <a:t> WP7</a:t>
            </a:r>
            <a:endParaRPr lang="en-US" sz="5400" u="sng" dirty="0" smtClean="0">
              <a:solidFill>
                <a:srgbClr val="000000"/>
              </a:solidFill>
              <a:ea typeface="ＭＳ Ｐゴシック"/>
            </a:endParaRPr>
          </a:p>
          <a:p>
            <a:pPr>
              <a:lnSpc>
                <a:spcPct val="150000"/>
              </a:lnSpc>
            </a:pPr>
            <a:endParaRPr lang="en-US" sz="8000" b="1" dirty="0" smtClean="0">
              <a:solidFill>
                <a:srgbClr val="000000"/>
              </a:solidFill>
              <a:ea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#2</a:t>
            </a:r>
            <a:r>
              <a:rPr lang="en-US" dirty="0" smtClean="0"/>
              <a:t>- </a:t>
            </a:r>
            <a:r>
              <a:rPr lang="en-US" altLang="zh-HK" dirty="0" smtClean="0"/>
              <a:t>Product Strategy &amp; Management</a:t>
            </a:r>
            <a:r>
              <a:rPr lang="en-US" altLang="zh-HK" sz="2800" b="1" dirty="0" smtClean="0">
                <a:solidFill>
                  <a:srgbClr val="000000"/>
                </a:solidFill>
                <a:ea typeface="新細明體" pitchFamily="18" charset="-120"/>
              </a:rPr>
              <a:t/>
            </a:r>
            <a:br>
              <a:rPr lang="en-US" altLang="zh-HK" sz="2800" b="1" dirty="0" smtClean="0">
                <a:solidFill>
                  <a:srgbClr val="000000"/>
                </a:solidFill>
                <a:ea typeface="新細明體" pitchFamily="18" charset="-120"/>
              </a:rPr>
            </a:b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51520" y="620688"/>
            <a:ext cx="8809038" cy="2585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Background : </a:t>
            </a:r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offers are not worse than the competition ... but not the best (Ex. ESS Evaluation)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52320" y="1484785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i="1" u="sng" smtClean="0">
                <a:solidFill>
                  <a:schemeClr val="tx1"/>
                </a:solidFill>
              </a:rPr>
              <a:t>Ex of Waste: </a:t>
            </a:r>
          </a:p>
          <a:p>
            <a:pPr>
              <a:buNone/>
            </a:pPr>
            <a:r>
              <a:rPr lang="en-US" sz="1000" smtClean="0">
                <a:solidFill>
                  <a:schemeClr val="tx1"/>
                </a:solidFill>
              </a:rPr>
              <a:t>-Non-value adding work,</a:t>
            </a:r>
          </a:p>
          <a:p>
            <a:pPr>
              <a:buNone/>
            </a:pPr>
            <a:r>
              <a:rPr lang="en-US" sz="1000" smtClean="0">
                <a:solidFill>
                  <a:schemeClr val="tx1"/>
                </a:solidFill>
              </a:rPr>
              <a:t>-Starting from scratch</a:t>
            </a:r>
          </a:p>
          <a:p>
            <a:pPr>
              <a:buNone/>
            </a:pPr>
            <a:r>
              <a:rPr lang="en-US" sz="1000" smtClean="0">
                <a:solidFill>
                  <a:schemeClr val="tx1"/>
                </a:solidFill>
              </a:rPr>
              <a:t>Etc. </a:t>
            </a:r>
          </a:p>
          <a:p>
            <a:pPr>
              <a:buNone/>
            </a:pPr>
            <a:r>
              <a:rPr lang="en-US" sz="100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n-US" sz="100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000" smtClean="0">
                <a:solidFill>
                  <a:schemeClr val="tx1"/>
                </a:solidFill>
              </a:rPr>
              <a:t> 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32" name="Picture 132" descr="MCj04370790000[1]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79"/>
            <a:ext cx="432048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Diagramme 42"/>
          <p:cNvGraphicFramePr/>
          <p:nvPr/>
        </p:nvGraphicFramePr>
        <p:xfrm>
          <a:off x="251520" y="936104"/>
          <a:ext cx="853244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Soleil 33"/>
          <p:cNvSpPr/>
          <p:nvPr/>
        </p:nvSpPr>
        <p:spPr bwMode="auto">
          <a:xfrm>
            <a:off x="7164288" y="1412776"/>
            <a:ext cx="360040" cy="360040"/>
          </a:xfrm>
          <a:prstGeom prst="sun">
            <a:avLst/>
          </a:prstGeom>
          <a:solidFill>
            <a:schemeClr val="folHlink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 rot="1761146">
            <a:off x="5487661" y="1956588"/>
            <a:ext cx="679079" cy="457092"/>
          </a:xfrm>
          <a:prstGeom prst="chevron">
            <a:avLst/>
          </a:prstGeom>
          <a:solidFill>
            <a:schemeClr val="folHlink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oleil 8"/>
          <p:cNvSpPr/>
          <p:nvPr/>
        </p:nvSpPr>
        <p:spPr bwMode="auto">
          <a:xfrm>
            <a:off x="5508104" y="3645024"/>
            <a:ext cx="360040" cy="360040"/>
          </a:xfrm>
          <a:prstGeom prst="sun">
            <a:avLst/>
          </a:prstGeom>
          <a:solidFill>
            <a:schemeClr val="folHlink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#2</a:t>
            </a:r>
            <a:r>
              <a:rPr lang="en-US" dirty="0" smtClean="0"/>
              <a:t>- </a:t>
            </a:r>
            <a:r>
              <a:rPr lang="fr-FR" dirty="0" smtClean="0"/>
              <a:t>BID </a:t>
            </a:r>
            <a:r>
              <a:rPr lang="fr-FR" dirty="0" err="1" smtClean="0"/>
              <a:t>Process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980728"/>
            <a:ext cx="6449596" cy="564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51520" y="692696"/>
            <a:ext cx="8809038" cy="2585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Brainstorming: Step 2-3 Bid process and Drafting</a:t>
            </a:r>
            <a:endParaRPr lang="fr-FR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620688"/>
            <a:ext cx="288032" cy="3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#2 </a:t>
            </a:r>
            <a:r>
              <a:rPr lang="en-US" altLang="ja-JP" dirty="0" err="1" smtClean="0">
                <a:ea typeface="ＭＳ Ｐゴシック" pitchFamily="34" charset="-128"/>
              </a:rPr>
              <a:t>quelques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idées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évoquées</a:t>
            </a:r>
            <a:r>
              <a:rPr lang="en-US" altLang="ja-JP" dirty="0" smtClean="0">
                <a:ea typeface="ＭＳ Ｐゴシック" pitchFamily="34" charset="-128"/>
              </a:rPr>
              <a:t>…</a:t>
            </a:r>
            <a:endParaRPr lang="fr-FR" dirty="0" smtClean="0"/>
          </a:p>
        </p:txBody>
      </p:sp>
      <p:sp>
        <p:nvSpPr>
          <p:cNvPr id="52" name="Text10"/>
          <p:cNvSpPr>
            <a:spLocks noChangeArrowheads="1"/>
          </p:cNvSpPr>
          <p:nvPr/>
        </p:nvSpPr>
        <p:spPr bwMode="auto">
          <a:xfrm>
            <a:off x="611560" y="692696"/>
            <a:ext cx="8532440" cy="5904656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Comment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mieux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connaitre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nos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clients ?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Définir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l’interlocuteur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unique du client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dès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les premiers contacts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Qui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sont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les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décideurs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et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qu’est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ce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qui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est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important pour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eux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?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Quels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sont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les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véritables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besoins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?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Où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nous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pouvons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déroger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et quoi proposer ?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Orienter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les AO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vers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là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des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choix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où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nous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avons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des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atouts</a:t>
            </a: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Comment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quoter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pour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gagner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?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Limiter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nos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efforts (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rejoint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le WP #1 : modularisation et standardisation)    	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  <a:sym typeface="Wingdings" pitchFamily="2" charset="2"/>
              </a:rPr>
              <a:t>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  <a:sym typeface="Wingdings" pitchFamily="2" charset="2"/>
              </a:rPr>
              <a:t>coût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  <a:sym typeface="Wingdings" pitchFamily="2" charset="2"/>
              </a:rPr>
              <a:t> de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  <a:sym typeface="Wingdings" pitchFamily="2" charset="2"/>
              </a:rPr>
              <a:t>devis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  <a:sym typeface="Wingdings" pitchFamily="2" charset="2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  <a:sym typeface="Wingdings" pitchFamily="2" charset="2"/>
              </a:rPr>
              <a:t>limité</a:t>
            </a: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Matricer les points durs, proposer les alternatives et les déviations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Mieux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cibler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les exemptions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acceptables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par le client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Augmenter la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valeur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perçue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par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nos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clients </a:t>
            </a: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lvl="1"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Quel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est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le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processus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interne le plus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efficace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?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Comment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capitaliser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pour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améliorer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la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qualité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de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nos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offres</a:t>
            </a:r>
            <a:r>
              <a:rPr lang="en-GB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?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#3</a:t>
            </a:r>
            <a:endParaRPr lang="fr-FR" dirty="0" smtClean="0"/>
          </a:p>
        </p:txBody>
      </p:sp>
      <p:sp>
        <p:nvSpPr>
          <p:cNvPr id="3079" name="Text10"/>
          <p:cNvSpPr>
            <a:spLocks noChangeArrowheads="1"/>
          </p:cNvSpPr>
          <p:nvPr/>
        </p:nvSpPr>
        <p:spPr bwMode="auto">
          <a:xfrm>
            <a:off x="4141539" y="1853829"/>
            <a:ext cx="971217" cy="30162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#3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3081" name="Text10"/>
          <p:cNvSpPr>
            <a:spLocks noChangeArrowheads="1"/>
          </p:cNvSpPr>
          <p:nvPr/>
        </p:nvSpPr>
        <p:spPr bwMode="auto">
          <a:xfrm>
            <a:off x="4141539" y="2187204"/>
            <a:ext cx="971217" cy="549275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solidFill>
                  <a:srgbClr val="000000"/>
                </a:solidFill>
                <a:ea typeface="新細明體" pitchFamily="18" charset="-120"/>
              </a:rPr>
              <a:t>Compression &amp; </a:t>
            </a:r>
            <a:r>
              <a:rPr lang="en-US" altLang="zh-HK" sz="900" b="1" dirty="0" smtClean="0">
                <a:solidFill>
                  <a:srgbClr val="000000"/>
                </a:solidFill>
                <a:ea typeface="新細明體" pitchFamily="18" charset="-120"/>
              </a:rPr>
              <a:t>ORS &amp; Drier / purifier</a:t>
            </a:r>
            <a:endParaRPr lang="en-US" altLang="zh-HK" sz="900" b="1" dirty="0">
              <a:solidFill>
                <a:srgbClr val="000000"/>
              </a:solidFill>
              <a:ea typeface="新細明體" pitchFamily="18" charset="-120"/>
            </a:endParaRPr>
          </a:p>
          <a:p>
            <a:pPr algn="ctr" defTabSz="330200">
              <a:lnSpc>
                <a:spcPct val="100000"/>
              </a:lnSpc>
            </a:pPr>
            <a:endParaRPr lang="en-GB" altLang="zh-HK" sz="9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089" name="Text10"/>
          <p:cNvSpPr>
            <a:spLocks noChangeArrowheads="1"/>
          </p:cNvSpPr>
          <p:nvPr/>
        </p:nvSpPr>
        <p:spPr bwMode="auto">
          <a:xfrm>
            <a:off x="4134851" y="4405039"/>
            <a:ext cx="971217" cy="392113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MS Mincho" pitchFamily="49" charset="-128"/>
              </a:rPr>
              <a:t>V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MS Mincho" pitchFamily="49" charset="-128"/>
              </a:rPr>
              <a:t>Héloin</a:t>
            </a:r>
            <a:endParaRPr lang="en-GB" altLang="zh-HK" sz="1000" b="1" dirty="0">
              <a:solidFill>
                <a:srgbClr val="000000"/>
              </a:solidFill>
              <a:ea typeface="MS Mincho" pitchFamily="49" charset="-128"/>
            </a:endParaRPr>
          </a:p>
        </p:txBody>
      </p:sp>
      <p:sp>
        <p:nvSpPr>
          <p:cNvPr id="3104" name="Text10"/>
          <p:cNvSpPr>
            <a:spLocks noChangeArrowheads="1"/>
          </p:cNvSpPr>
          <p:nvPr/>
        </p:nvSpPr>
        <p:spPr bwMode="auto">
          <a:xfrm>
            <a:off x="3358741" y="4419829"/>
            <a:ext cx="728603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WG </a:t>
            </a:r>
          </a:p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Leader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3353970" y="3182567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Scope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4" name="Text10"/>
          <p:cNvSpPr>
            <a:spLocks noChangeArrowheads="1"/>
          </p:cNvSpPr>
          <p:nvPr/>
        </p:nvSpPr>
        <p:spPr bwMode="auto">
          <a:xfrm>
            <a:off x="4139952" y="2780928"/>
            <a:ext cx="971217" cy="1559049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FontTx/>
              <a:buChar char="-"/>
            </a:pP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- Warm </a:t>
            </a:r>
            <a:r>
              <a:rPr lang="fr-FR" altLang="ja-JP" sz="1000" b="1" dirty="0" err="1" smtClean="0">
                <a:solidFill>
                  <a:srgbClr val="000000"/>
                </a:solidFill>
                <a:ea typeface="MS Mincho" pitchFamily="49" charset="-128"/>
              </a:rPr>
              <a:t>Compressors</a:t>
            </a: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 &amp; ORS,</a:t>
            </a:r>
          </a:p>
          <a:p>
            <a:pPr defTabSz="330200">
              <a:lnSpc>
                <a:spcPct val="100000"/>
              </a:lnSpc>
              <a:buFontTx/>
              <a:buChar char="-"/>
            </a:pP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- </a:t>
            </a:r>
            <a:r>
              <a:rPr lang="fr-FR" altLang="ja-JP" sz="1000" b="1" dirty="0" err="1" smtClean="0">
                <a:solidFill>
                  <a:srgbClr val="000000"/>
                </a:solidFill>
                <a:ea typeface="MS Mincho" pitchFamily="49" charset="-128"/>
              </a:rPr>
              <a:t>Dryer</a:t>
            </a: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 &amp; Purifier,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- Capital </a:t>
            </a:r>
            <a:r>
              <a:rPr lang="fr-FR" altLang="ja-JP" sz="1000" b="1" dirty="0" err="1" smtClean="0">
                <a:solidFill>
                  <a:srgbClr val="000000"/>
                </a:solidFill>
                <a:ea typeface="MS Mincho" pitchFamily="49" charset="-128"/>
              </a:rPr>
              <a:t>related</a:t>
            </a: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 </a:t>
            </a:r>
            <a:r>
              <a:rPr lang="fr-FR" altLang="ja-JP" sz="1000" b="1" dirty="0" err="1" smtClean="0">
                <a:solidFill>
                  <a:srgbClr val="000000"/>
                </a:solidFill>
                <a:ea typeface="MS Mincho" pitchFamily="49" charset="-128"/>
              </a:rPr>
              <a:t>spare</a:t>
            </a: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 parts,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fr-FR" altLang="zh-HK" sz="1000" b="1" dirty="0" smtClean="0">
                <a:solidFill>
                  <a:srgbClr val="000000"/>
                </a:solidFill>
                <a:ea typeface="MS Mincho" pitchFamily="49" charset="-128"/>
              </a:rPr>
              <a:t>- </a:t>
            </a:r>
            <a:r>
              <a:rPr lang="fr-FR" altLang="zh-HK" sz="1000" b="1" dirty="0" err="1" smtClean="0">
                <a:solidFill>
                  <a:srgbClr val="000000"/>
                </a:solidFill>
                <a:ea typeface="MS Mincho" pitchFamily="49" charset="-128"/>
              </a:rPr>
              <a:t>Electricals</a:t>
            </a:r>
            <a:endParaRPr lang="en-US" altLang="zh-HK" sz="1000" b="1" dirty="0"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000" b="1" dirty="0">
              <a:ea typeface="新細明體" pitchFamily="18" charset="-12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Screw</a:t>
            </a:r>
            <a:r>
              <a:rPr lang="fr-FR" sz="2800" dirty="0" smtClean="0"/>
              <a:t> </a:t>
            </a:r>
            <a:r>
              <a:rPr lang="fr-FR" sz="2800" dirty="0" err="1" smtClean="0"/>
              <a:t>Compressor</a:t>
            </a:r>
            <a:r>
              <a:rPr lang="fr-FR" sz="2800" dirty="0" smtClean="0"/>
              <a:t> </a:t>
            </a:r>
            <a:r>
              <a:rPr lang="fr-FR" sz="2800" dirty="0" err="1" smtClean="0"/>
              <a:t>skids</a:t>
            </a:r>
            <a:endParaRPr lang="fr-FR" sz="2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340768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148064" y="4653136"/>
            <a:ext cx="3672408" cy="9510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Helium Cycle Compressors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LP-&gt;MP-&gt;HP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(*) VLP -&gt;LP or VLP-&gt;MP</a:t>
            </a: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329" y="1340768"/>
            <a:ext cx="41821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55576" y="4653136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Sub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atm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 pump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VLP-&gt; LP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Oil</a:t>
            </a:r>
            <a:r>
              <a:rPr lang="fr-FR" sz="2800" dirty="0" smtClean="0"/>
              <a:t> </a:t>
            </a:r>
            <a:r>
              <a:rPr lang="fr-FR" sz="2800" dirty="0" err="1" smtClean="0"/>
              <a:t>Removal</a:t>
            </a:r>
            <a:r>
              <a:rPr lang="fr-FR" sz="2800" dirty="0" smtClean="0"/>
              <a:t> System </a:t>
            </a:r>
            <a:r>
              <a:rPr lang="fr-FR" sz="2000" dirty="0" smtClean="0"/>
              <a:t>(</a:t>
            </a:r>
            <a:r>
              <a:rPr lang="fr-FR" sz="2000" dirty="0" err="1" smtClean="0"/>
              <a:t>incl</a:t>
            </a:r>
            <a:r>
              <a:rPr lang="fr-FR" sz="2000" dirty="0" smtClean="0"/>
              <a:t> pressure control valves)</a:t>
            </a:r>
            <a:endParaRPr lang="fr-FR" sz="2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2736304" cy="22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402606"/>
            <a:ext cx="2758658" cy="2953521"/>
          </a:xfrm>
          <a:prstGeom prst="rect">
            <a:avLst/>
          </a:prstGeom>
          <a:ln w="19050">
            <a:noFill/>
            <a:headEnd type="none" w="med" len="med"/>
            <a:tailEnd type="triangle" w="med" len="med"/>
          </a:ln>
        </p:spPr>
      </p:pic>
      <p:sp>
        <p:nvSpPr>
          <p:cNvPr id="84" name="Rectangle 83"/>
          <p:cNvSpPr/>
          <p:nvPr/>
        </p:nvSpPr>
        <p:spPr bwMode="auto">
          <a:xfrm>
            <a:off x="1636248" y="4771055"/>
            <a:ext cx="927014" cy="1147731"/>
          </a:xfrm>
          <a:prstGeom prst="rect">
            <a:avLst/>
          </a:prstGeom>
          <a:solidFill>
            <a:srgbClr val="FF0000">
              <a:alpha val="34902"/>
            </a:srgbClr>
          </a:solidFill>
          <a:ln w="3175" cap="flat" cmpd="sng" algn="ctr">
            <a:solidFill>
              <a:srgbClr val="FF0000">
                <a:alpha val="4117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576" y="6237312"/>
            <a:ext cx="237626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50" b="1" dirty="0" smtClean="0">
                <a:solidFill>
                  <a:srgbClr val="FF0000"/>
                </a:solidFill>
              </a:rPr>
              <a:t>Compressors Pressure control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>
            <a:stCxn id="85" idx="0"/>
          </p:cNvCxnSpPr>
          <p:nvPr/>
        </p:nvCxnSpPr>
        <p:spPr bwMode="auto">
          <a:xfrm flipV="1">
            <a:off x="1943708" y="5751736"/>
            <a:ext cx="136173" cy="485576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2364304" y="3976472"/>
            <a:ext cx="57386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Dryer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95" name="Straight Arrow Connector 94"/>
          <p:cNvCxnSpPr>
            <a:stCxn id="94" idx="1"/>
          </p:cNvCxnSpPr>
          <p:nvPr/>
        </p:nvCxnSpPr>
        <p:spPr bwMode="auto">
          <a:xfrm flipH="1">
            <a:off x="2121826" y="4105738"/>
            <a:ext cx="242478" cy="420035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692696"/>
            <a:ext cx="2664296" cy="21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:\CRYG\3010323-C1117-QATAR\Dossier photos\SELECTION\last\skid OR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656076"/>
            <a:ext cx="3024336" cy="22688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520" y="3068960"/>
            <a:ext cx="27363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ORS JT60SA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3068960"/>
            <a:ext cx="302433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QATAR 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68960"/>
            <a:ext cx="26642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KSTAR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W:\CRYG\3010323-C1117-QATAR\Dossier photos\SELECTION\panneau OR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3861048"/>
            <a:ext cx="2929069" cy="219754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386104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#3 </a:t>
            </a:r>
            <a:r>
              <a:rPr lang="en-US" altLang="ja-JP" dirty="0" err="1" smtClean="0">
                <a:ea typeface="ＭＳ Ｐゴシック" pitchFamily="34" charset="-128"/>
              </a:rPr>
              <a:t>quelques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idées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évoquées</a:t>
            </a:r>
            <a:r>
              <a:rPr lang="en-US" altLang="ja-JP" dirty="0" smtClean="0">
                <a:ea typeface="ＭＳ Ｐゴシック" pitchFamily="34" charset="-128"/>
              </a:rPr>
              <a:t>…</a:t>
            </a:r>
            <a:endParaRPr lang="fr-FR" dirty="0" smtClean="0"/>
          </a:p>
        </p:txBody>
      </p:sp>
      <p:sp>
        <p:nvSpPr>
          <p:cNvPr id="52" name="Text10"/>
          <p:cNvSpPr>
            <a:spLocks noChangeArrowheads="1"/>
          </p:cNvSpPr>
          <p:nvPr/>
        </p:nvSpPr>
        <p:spPr bwMode="auto">
          <a:xfrm>
            <a:off x="611560" y="692696"/>
            <a:ext cx="8208912" cy="5616624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zh-HK" sz="1800" b="1" u="sng" dirty="0" smtClean="0">
                <a:solidFill>
                  <a:srgbClr val="000000"/>
                </a:solidFill>
                <a:ea typeface="新細明體" pitchFamily="18" charset="-120"/>
              </a:rPr>
              <a:t>Compression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Bien connaitre les catalogues de vis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Aerzen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, Howden,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Mycom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,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Kobelco</a:t>
            </a: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Gamme de compresseurs standards large débit (similaire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Kaeser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) ?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Gamme modulaire (plages de débit)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Etablir un partenariat privilégié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Revisiter la spécification technique a minima 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Elargir la concurrence : avec des fournisseurs de compresseurs fréon ?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N’acheter que la partie compression chez un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Aerzen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et développer une mise en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skid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low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cost</a:t>
            </a: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Process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: bien connaitre les rendements volumique des fournisseurs de vis, dissocier des rendements électriques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Réduire le nombre de machines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Utiliser des vis identiques 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Se rapprocher des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catman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E&amp;C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zh-HK" sz="1800" b="1" u="sng" dirty="0" smtClean="0">
                <a:solidFill>
                  <a:srgbClr val="000000"/>
                </a:solidFill>
                <a:ea typeface="新細明體" pitchFamily="18" charset="-120"/>
              </a:rPr>
              <a:t>ORS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Deux ou trois bouteilles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dévésiculeurs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?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½ diamètre ?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Pourquoi une bride ? Autre système ?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Fournisseur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low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cost</a:t>
            </a: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#6</a:t>
            </a:r>
            <a:endParaRPr lang="fr-FR" dirty="0" smtClean="0"/>
          </a:p>
        </p:txBody>
      </p:sp>
      <p:sp>
        <p:nvSpPr>
          <p:cNvPr id="3097" name="Text10"/>
          <p:cNvSpPr>
            <a:spLocks noChangeArrowheads="1"/>
          </p:cNvSpPr>
          <p:nvPr/>
        </p:nvSpPr>
        <p:spPr bwMode="auto">
          <a:xfrm>
            <a:off x="4211960" y="2204864"/>
            <a:ext cx="973739" cy="549275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Cold box &amp;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periphericals</a:t>
            </a:r>
            <a:endParaRPr lang="en-GB" altLang="zh-HK" sz="1000" b="1" dirty="0">
              <a:solidFill>
                <a:srgbClr val="000000"/>
              </a:solidFill>
              <a:ea typeface="新細明體" pitchFamily="18" charset="-120"/>
            </a:endParaRPr>
          </a:p>
          <a:p>
            <a:pPr algn="ctr" defTabSz="330200">
              <a:lnSpc>
                <a:spcPct val="100000"/>
              </a:lnSpc>
            </a:pPr>
            <a:endParaRPr lang="en-GB" altLang="zh-HK" sz="9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098" name="Text10"/>
          <p:cNvSpPr>
            <a:spLocks noChangeArrowheads="1"/>
          </p:cNvSpPr>
          <p:nvPr/>
        </p:nvSpPr>
        <p:spPr bwMode="auto">
          <a:xfrm>
            <a:off x="4214481" y="1871489"/>
            <a:ext cx="971217" cy="30162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#6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3100" name="Text10"/>
          <p:cNvSpPr>
            <a:spLocks noChangeArrowheads="1"/>
          </p:cNvSpPr>
          <p:nvPr/>
        </p:nvSpPr>
        <p:spPr bwMode="auto">
          <a:xfrm>
            <a:off x="4234266" y="4407421"/>
            <a:ext cx="948320" cy="392113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20650" lvl="1" indent="-119063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V.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Héloin</a:t>
            </a:r>
            <a:endParaRPr lang="en-GB" altLang="zh-HK" sz="10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104" name="Text10"/>
          <p:cNvSpPr>
            <a:spLocks noChangeArrowheads="1"/>
          </p:cNvSpPr>
          <p:nvPr/>
        </p:nvSpPr>
        <p:spPr bwMode="auto">
          <a:xfrm>
            <a:off x="3430749" y="4410528"/>
            <a:ext cx="728603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WG </a:t>
            </a:r>
          </a:p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Leader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3425978" y="3200227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Scope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7" name="Text10"/>
          <p:cNvSpPr>
            <a:spLocks noChangeArrowheads="1"/>
          </p:cNvSpPr>
          <p:nvPr/>
        </p:nvSpPr>
        <p:spPr bwMode="auto">
          <a:xfrm>
            <a:off x="4214467" y="2795414"/>
            <a:ext cx="971217" cy="1562224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CB Design &amp; CB equip,.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endParaRPr lang="en-GB" altLang="ja-JP" sz="10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Instrument </a:t>
            </a:r>
            <a:r>
              <a:rPr lang="en-GB" altLang="ja-JP" sz="1000" b="1" dirty="0">
                <a:solidFill>
                  <a:srgbClr val="000000"/>
                </a:solidFill>
                <a:ea typeface="MS Mincho" pitchFamily="49" charset="-128"/>
              </a:rPr>
              <a:t>&amp; </a:t>
            </a: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control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endParaRPr lang="en-GB" altLang="ja-JP" sz="10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Dewar, VTL, </a:t>
            </a:r>
            <a:r>
              <a:rPr lang="fr-FR" altLang="ja-JP" sz="1000" b="1" dirty="0" err="1" smtClean="0">
                <a:solidFill>
                  <a:srgbClr val="000000"/>
                </a:solidFill>
                <a:ea typeface="MS Mincho" pitchFamily="49" charset="-128"/>
              </a:rPr>
              <a:t>gas</a:t>
            </a: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 bag, …</a:t>
            </a:r>
            <a:endParaRPr lang="fr-FR" altLang="ja-JP" sz="10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000" b="1" dirty="0">
              <a:ea typeface="新細明體" pitchFamily="18" charset="-12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dirty="0" smtClean="0"/>
              <a:t>Equipment </a:t>
            </a:r>
            <a:r>
              <a:rPr lang="fr-FR" sz="2800" b="1" dirty="0" err="1" smtClean="0"/>
              <a:t>Purchase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assembling</a:t>
            </a:r>
            <a:endParaRPr lang="fr-FR" sz="2800" b="1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764704"/>
            <a:ext cx="2592288" cy="2016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2952328" cy="205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95536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Cryovalves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764704"/>
            <a:ext cx="307072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7394" y="3284984"/>
            <a:ext cx="41811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347864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Heat </a:t>
            </a:r>
            <a:r>
              <a:rPr lang="en-US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Echangers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7696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Adsorbers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284984"/>
            <a:ext cx="1983837" cy="25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23528" y="59492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Electrical Heaters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Temperature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3" y="3284984"/>
            <a:ext cx="19115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699792" y="46531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PSV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776" y="4941168"/>
            <a:ext cx="20162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012160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Vacuum Vessel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Manufacturing</a:t>
            </a:r>
            <a:r>
              <a:rPr lang="fr-FR" sz="2800" dirty="0" smtClean="0"/>
              <a:t> &amp; </a:t>
            </a:r>
            <a:r>
              <a:rPr lang="fr-FR" sz="2800" dirty="0" err="1" smtClean="0"/>
              <a:t>integration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AL-AT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7" y="3068960"/>
            <a:ext cx="35753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068960"/>
            <a:ext cx="30279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5877272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Warm Panel Integration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9" y="692696"/>
            <a:ext cx="1656184" cy="197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2708920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Insulation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692696"/>
            <a:ext cx="26224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692696"/>
            <a:ext cx="26288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2708920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Piping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5307" y="692696"/>
            <a:ext cx="13649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52120" y="2708920"/>
            <a:ext cx="3240360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Cryogenic Rotating Machines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877272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Cold Box Integration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36" name="Rectangle 28"/>
          <p:cNvSpPr>
            <a:spLocks noGrp="1" noChangeArrowheads="1"/>
          </p:cNvSpPr>
          <p:nvPr>
            <p:ph type="title"/>
          </p:nvPr>
        </p:nvSpPr>
        <p:spPr>
          <a:xfrm>
            <a:off x="467544" y="69334"/>
            <a:ext cx="7319962" cy="5191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tabLst>
                <a:tab pos="914400" algn="l"/>
              </a:tabLst>
            </a:pPr>
            <a:r>
              <a:rPr lang="fr-FR" sz="2800" dirty="0" smtClean="0"/>
              <a:t>KOM Conclusion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50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Market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increase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increasingly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large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projects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 1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50M€ in [2015-2018]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Up to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now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Linde 45%/ AL 55% of the Large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projects</a:t>
            </a:r>
            <a:endParaRPr lang="fr-FR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End of 2014 : Linde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prices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are &gt; 30%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lower</a:t>
            </a:r>
            <a:endParaRPr lang="fr-FR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DTC objective -40%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First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projects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win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from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Autumn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2015 /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early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2016</a:t>
            </a:r>
          </a:p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Identify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levers &amp;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validate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them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before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bid</a:t>
            </a:r>
            <a:endParaRPr lang="fr-FR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Two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years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action plan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 AL-AT project requiring the involvement of each</a:t>
            </a:r>
            <a:endParaRPr lang="fr-FR" sz="2800" b="1" dirty="0" smtClean="0">
              <a:solidFill>
                <a:srgbClr val="FF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#6 </a:t>
            </a:r>
            <a:r>
              <a:rPr lang="en-US" altLang="ja-JP" dirty="0" err="1" smtClean="0">
                <a:ea typeface="ＭＳ Ｐゴシック" pitchFamily="34" charset="-128"/>
              </a:rPr>
              <a:t>quelques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idées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évoquées</a:t>
            </a:r>
            <a:r>
              <a:rPr lang="en-US" altLang="ja-JP" dirty="0" smtClean="0">
                <a:ea typeface="ＭＳ Ｐゴシック" pitchFamily="34" charset="-128"/>
              </a:rPr>
              <a:t>…</a:t>
            </a:r>
            <a:endParaRPr lang="fr-FR" dirty="0" smtClean="0"/>
          </a:p>
        </p:txBody>
      </p:sp>
      <p:sp>
        <p:nvSpPr>
          <p:cNvPr id="52" name="Text10"/>
          <p:cNvSpPr>
            <a:spLocks noChangeArrowheads="1"/>
          </p:cNvSpPr>
          <p:nvPr/>
        </p:nvSpPr>
        <p:spPr bwMode="auto">
          <a:xfrm>
            <a:off x="611560" y="692696"/>
            <a:ext cx="8208912" cy="5616624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zh-HK" sz="1800" b="1" u="sng" dirty="0" smtClean="0">
                <a:solidFill>
                  <a:srgbClr val="000000"/>
                </a:solidFill>
                <a:ea typeface="新細明體" pitchFamily="18" charset="-120"/>
              </a:rPr>
              <a:t>Conception </a:t>
            </a:r>
            <a:r>
              <a:rPr lang="fr-FR" altLang="zh-HK" sz="1800" b="1" u="sng" dirty="0" err="1" smtClean="0">
                <a:solidFill>
                  <a:srgbClr val="000000"/>
                </a:solidFill>
                <a:ea typeface="新細明體" pitchFamily="18" charset="-120"/>
              </a:rPr>
              <a:t>shell</a:t>
            </a:r>
            <a:r>
              <a:rPr lang="fr-FR" altLang="zh-HK" sz="1800" b="1" u="sng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fr-FR" altLang="zh-HK" sz="1800" b="1" u="sng" dirty="0" err="1" smtClean="0">
                <a:solidFill>
                  <a:srgbClr val="000000"/>
                </a:solidFill>
                <a:ea typeface="新細明體" pitchFamily="18" charset="-120"/>
              </a:rPr>
              <a:t>epour</a:t>
            </a:r>
            <a:r>
              <a:rPr lang="fr-FR" altLang="zh-HK" sz="1800" b="1" u="sng" dirty="0" smtClean="0">
                <a:solidFill>
                  <a:srgbClr val="000000"/>
                </a:solidFill>
                <a:ea typeface="新細明體" pitchFamily="18" charset="-120"/>
              </a:rPr>
              <a:t> faciliter la fabrication :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Boites verticales ou mixtes verticale/horizontale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Conception modulaire (un tronçon par module)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Construction en deux parties pour faciliter la fabrication (voir WG#5)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Turbines verticales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Shell Turbines encastrées (évite montage site)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Isolation perlite ou matelas sur 300-80K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Spécification a minima / étanchéité et radios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Pourquoi 2 fonds démontables ? Plat ou bombé ?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Remplacer les piquages (forgés) par plastron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Plateforme ne nécessitant pas de montage à blanc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zh-HK" sz="1800" b="1" u="sng" dirty="0" smtClean="0">
                <a:solidFill>
                  <a:srgbClr val="000000"/>
                </a:solidFill>
                <a:ea typeface="新細明體" pitchFamily="18" charset="-120"/>
              </a:rPr>
              <a:t>Achats :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Spécifications a minima permettant d’élargir le panel de fournisseurs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Travailler avec fournisseurs en mode DTC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Revoir l’impact global des marges sur le prix ? 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HX en Chine (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Zongtai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)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Moins de vannes (analyse fonctionnelle WG#1)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fournisseurs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low</a:t>
            </a:r>
            <a:r>
              <a:rPr lang="fr-FR" altLang="zh-HK" sz="18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fr-FR" altLang="zh-HK" sz="1800" b="1" dirty="0" err="1" smtClean="0">
                <a:solidFill>
                  <a:srgbClr val="000000"/>
                </a:solidFill>
                <a:ea typeface="新細明體" pitchFamily="18" charset="-120"/>
              </a:rPr>
              <a:t>cost</a:t>
            </a: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</a:pPr>
            <a:endParaRPr lang="fr-FR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800" b="1" dirty="0" smtClean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#7</a:t>
            </a:r>
            <a:endParaRPr lang="fr-FR" dirty="0" smtClean="0"/>
          </a:p>
        </p:txBody>
      </p:sp>
      <p:sp>
        <p:nvSpPr>
          <p:cNvPr id="3107" name="Text10"/>
          <p:cNvSpPr>
            <a:spLocks noChangeArrowheads="1"/>
          </p:cNvSpPr>
          <p:nvPr/>
        </p:nvSpPr>
        <p:spPr bwMode="auto">
          <a:xfrm>
            <a:off x="1475656" y="1491004"/>
            <a:ext cx="2638961" cy="602431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>
                <a:solidFill>
                  <a:srgbClr val="000000"/>
                </a:solidFill>
                <a:ea typeface="新細明體" pitchFamily="18" charset="-120"/>
              </a:rPr>
              <a:t>Project Strategy &amp; management </a:t>
            </a:r>
          </a:p>
          <a:p>
            <a:pPr algn="ctr" defTabSz="330200">
              <a:lnSpc>
                <a:spcPct val="100000"/>
              </a:lnSpc>
            </a:pPr>
            <a:endParaRPr lang="en-GB" altLang="zh-HK" sz="12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108" name="Text10"/>
          <p:cNvSpPr>
            <a:spLocks noChangeArrowheads="1"/>
          </p:cNvSpPr>
          <p:nvPr/>
        </p:nvSpPr>
        <p:spPr bwMode="auto">
          <a:xfrm>
            <a:off x="1475656" y="1133565"/>
            <a:ext cx="1296144" cy="33081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#7A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689674" y="2486367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Scope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8" name="Text10"/>
          <p:cNvSpPr>
            <a:spLocks noChangeArrowheads="1"/>
          </p:cNvSpPr>
          <p:nvPr/>
        </p:nvSpPr>
        <p:spPr bwMode="auto">
          <a:xfrm>
            <a:off x="1487504" y="2132188"/>
            <a:ext cx="1296144" cy="2448272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100" b="1" dirty="0">
                <a:solidFill>
                  <a:srgbClr val="000000"/>
                </a:solidFill>
                <a:ea typeface="MS Mincho" pitchFamily="49" charset="-128"/>
              </a:rPr>
              <a:t>Engineering </a:t>
            </a: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hours,</a:t>
            </a:r>
            <a:endParaRPr lang="en-GB" altLang="zh-HK" sz="11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Contract management,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Change orders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Opportunities and contingencies</a:t>
            </a:r>
          </a:p>
        </p:txBody>
      </p:sp>
      <p:sp>
        <p:nvSpPr>
          <p:cNvPr id="11" name="Text10"/>
          <p:cNvSpPr>
            <a:spLocks noChangeArrowheads="1"/>
          </p:cNvSpPr>
          <p:nvPr/>
        </p:nvSpPr>
        <p:spPr bwMode="auto">
          <a:xfrm>
            <a:off x="2819744" y="1124560"/>
            <a:ext cx="1296144" cy="33081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#7B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4" name="Text10"/>
          <p:cNvSpPr>
            <a:spLocks noChangeArrowheads="1"/>
          </p:cNvSpPr>
          <p:nvPr/>
        </p:nvSpPr>
        <p:spPr bwMode="auto">
          <a:xfrm>
            <a:off x="2807712" y="2132856"/>
            <a:ext cx="1296144" cy="2448272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Industrial approach,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Purchase / sub-contracting strategy,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 FOREX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</p:txBody>
      </p:sp>
      <p:sp>
        <p:nvSpPr>
          <p:cNvPr id="16" name="Text10"/>
          <p:cNvSpPr>
            <a:spLocks noChangeArrowheads="1"/>
          </p:cNvSpPr>
          <p:nvPr/>
        </p:nvSpPr>
        <p:spPr bwMode="auto">
          <a:xfrm>
            <a:off x="5508104" y="2204680"/>
            <a:ext cx="1296144" cy="2362900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20650" lvl="1" indent="-119063" defTabSz="330200">
              <a:lnSpc>
                <a:spcPct val="100000"/>
              </a:lnSpc>
              <a:buSzTx/>
              <a:buFont typeface="Wingdings 2" pitchFamily="18" charset="2"/>
              <a:buNone/>
            </a:pPr>
            <a:r>
              <a:rPr lang="en-GB" altLang="zh-HK" sz="1800" b="1" dirty="0" err="1" smtClean="0">
                <a:solidFill>
                  <a:srgbClr val="FF3300"/>
                </a:solidFill>
                <a:ea typeface="新細明體" pitchFamily="18" charset="-120"/>
              </a:rPr>
              <a:t>Céline</a:t>
            </a:r>
            <a:endParaRPr lang="en-GB" altLang="zh-HK" sz="1800" b="1" dirty="0" smtClean="0">
              <a:solidFill>
                <a:srgbClr val="FF3300"/>
              </a:solidFill>
              <a:ea typeface="新細明體" pitchFamily="18" charset="-120"/>
            </a:endParaRPr>
          </a:p>
          <a:p>
            <a:pPr marL="120650" lvl="1" indent="-119063" defTabSz="330200">
              <a:lnSpc>
                <a:spcPct val="100000"/>
              </a:lnSpc>
              <a:buSzTx/>
              <a:buFont typeface="Wingdings 2" pitchFamily="18" charset="2"/>
              <a:buNone/>
            </a:pP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E.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Touze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A.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Machefel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120650" lvl="1" indent="-119063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C. Mantileri</a:t>
            </a: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F.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Janin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G. Gaillard</a:t>
            </a: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F. Andrieu</a:t>
            </a: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F.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Bertholat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" name="Text10"/>
          <p:cNvSpPr>
            <a:spLocks noChangeArrowheads="1"/>
          </p:cNvSpPr>
          <p:nvPr/>
        </p:nvSpPr>
        <p:spPr bwMode="auto">
          <a:xfrm>
            <a:off x="6876256" y="2204680"/>
            <a:ext cx="1259249" cy="2362900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800" b="1" dirty="0" err="1" smtClean="0">
                <a:solidFill>
                  <a:srgbClr val="FF3300"/>
                </a:solidFill>
                <a:ea typeface="新細明體" pitchFamily="18" charset="-120"/>
              </a:rPr>
              <a:t>Vanina</a:t>
            </a:r>
            <a:endParaRPr lang="en-GB" altLang="zh-HK" sz="1800" b="1" dirty="0" smtClean="0">
              <a:solidFill>
                <a:srgbClr val="FF3300"/>
              </a:solidFill>
              <a:ea typeface="新細明體" pitchFamily="18" charset="-120"/>
            </a:endParaRP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120650" lvl="1" indent="-119063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V.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Vonin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120650" lvl="1" indent="-119063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M. Santin</a:t>
            </a: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A.  Romano</a:t>
            </a: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A.  Praud</a:t>
            </a: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E.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Dupasquier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P. Roux</a:t>
            </a: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B.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Rossignol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defTabSz="330200">
              <a:lnSpc>
                <a:spcPct val="100000"/>
              </a:lnSpc>
              <a:buSzTx/>
              <a:buNone/>
            </a:pP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20" name="Text10"/>
          <p:cNvSpPr>
            <a:spLocks noChangeArrowheads="1"/>
          </p:cNvSpPr>
          <p:nvPr/>
        </p:nvSpPr>
        <p:spPr bwMode="auto">
          <a:xfrm>
            <a:off x="5508104" y="1556608"/>
            <a:ext cx="2638961" cy="602431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 err="1" smtClean="0">
                <a:solidFill>
                  <a:srgbClr val="000000"/>
                </a:solidFill>
                <a:ea typeface="新細明體" pitchFamily="18" charset="-120"/>
              </a:rPr>
              <a:t>Deux</a:t>
            </a:r>
            <a:r>
              <a:rPr lang="en-GB" altLang="zh-HK" sz="1400" b="1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GB" altLang="zh-HK" sz="1400" b="1" dirty="0" err="1" smtClean="0">
                <a:solidFill>
                  <a:srgbClr val="000000"/>
                </a:solidFill>
                <a:ea typeface="新細明體" pitchFamily="18" charset="-120"/>
              </a:rPr>
              <a:t>groupes</a:t>
            </a:r>
            <a:r>
              <a:rPr lang="en-GB" altLang="zh-HK" sz="1400" b="1" dirty="0" smtClean="0">
                <a:solidFill>
                  <a:srgbClr val="000000"/>
                </a:solidFill>
                <a:ea typeface="新細明體" pitchFamily="18" charset="-120"/>
              </a:rPr>
              <a:t> qui </a:t>
            </a:r>
            <a:r>
              <a:rPr lang="en-GB" altLang="zh-HK" sz="1400" b="1" dirty="0" err="1" smtClean="0">
                <a:solidFill>
                  <a:srgbClr val="000000"/>
                </a:solidFill>
                <a:ea typeface="新細明體" pitchFamily="18" charset="-120"/>
              </a:rPr>
              <a:t>participent</a:t>
            </a:r>
            <a:r>
              <a:rPr lang="en-GB" altLang="zh-HK" sz="1400" b="1" dirty="0" smtClean="0">
                <a:solidFill>
                  <a:srgbClr val="000000"/>
                </a:solidFill>
                <a:ea typeface="新細明體" pitchFamily="18" charset="-120"/>
              </a:rPr>
              <a:t> aux #7A et #7B</a:t>
            </a:r>
            <a:endParaRPr lang="en-GB" altLang="zh-HK" sz="1400" b="1" dirty="0">
              <a:solidFill>
                <a:srgbClr val="000000"/>
              </a:solidFill>
              <a:ea typeface="新細明體" pitchFamily="18" charset="-120"/>
            </a:endParaRPr>
          </a:p>
          <a:p>
            <a:pPr algn="ctr" defTabSz="330200">
              <a:lnSpc>
                <a:spcPct val="100000"/>
              </a:lnSpc>
            </a:pPr>
            <a:endParaRPr lang="en-GB" altLang="zh-HK" sz="12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 bwMode="auto">
          <a:xfrm>
            <a:off x="467544" y="1700808"/>
            <a:ext cx="7920880" cy="4176464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6652"/>
            <a:ext cx="7319963" cy="532929"/>
          </a:xfrm>
        </p:spPr>
        <p:txBody>
          <a:bodyPr/>
          <a:lstStyle/>
          <a:p>
            <a:r>
              <a:rPr lang="fr-FR" dirty="0" smtClean="0"/>
              <a:t>Baseline scope of </a:t>
            </a:r>
            <a:r>
              <a:rPr lang="fr-FR" dirty="0" err="1" smtClean="0"/>
              <a:t>work</a:t>
            </a:r>
            <a:r>
              <a:rPr lang="fr-FR" dirty="0" smtClean="0"/>
              <a:t> + montage &amp; démarrage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6225492" y="3933056"/>
            <a:ext cx="866788" cy="114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5373216"/>
            <a:ext cx="201622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96" y="836712"/>
            <a:ext cx="3041992" cy="23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836712"/>
            <a:ext cx="307234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94683" y="836712"/>
            <a:ext cx="24418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e la date 9"/>
          <p:cNvSpPr txBox="1">
            <a:spLocks/>
          </p:cNvSpPr>
          <p:nvPr/>
        </p:nvSpPr>
        <p:spPr bwMode="auto">
          <a:xfrm>
            <a:off x="35496" y="620688"/>
            <a:ext cx="1296144" cy="504056"/>
          </a:xfrm>
          <a:prstGeom prst="rect">
            <a:avLst/>
          </a:prstGeom>
          <a:solidFill>
            <a:schemeClr val="accent4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60A1"/>
              </a:buClr>
              <a:buNone/>
              <a:tabLst>
                <a:tab pos="174625" algn="l"/>
              </a:tabLst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VLP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Compressor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e la date 9"/>
          <p:cNvSpPr txBox="1">
            <a:spLocks/>
          </p:cNvSpPr>
          <p:nvPr/>
        </p:nvSpPr>
        <p:spPr bwMode="auto">
          <a:xfrm>
            <a:off x="3347864" y="620688"/>
            <a:ext cx="1259632" cy="576064"/>
          </a:xfrm>
          <a:prstGeom prst="rect">
            <a:avLst/>
          </a:prstGeom>
          <a:solidFill>
            <a:schemeClr val="accent4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60A1"/>
              </a:buClr>
              <a:buNone/>
              <a:tabLst>
                <a:tab pos="174625" algn="l"/>
              </a:tabLst>
            </a:pP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LP/MP/HP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Compressor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e la date 9"/>
          <p:cNvSpPr txBox="1">
            <a:spLocks/>
          </p:cNvSpPr>
          <p:nvPr/>
        </p:nvSpPr>
        <p:spPr bwMode="auto">
          <a:xfrm>
            <a:off x="6594683" y="620688"/>
            <a:ext cx="904736" cy="432048"/>
          </a:xfrm>
          <a:prstGeom prst="rect">
            <a:avLst/>
          </a:prstGeom>
          <a:solidFill>
            <a:schemeClr val="accent4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60A1"/>
              </a:buClr>
              <a:buNone/>
              <a:tabLst>
                <a:tab pos="174625" algn="l"/>
              </a:tabLst>
            </a:pP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ORS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Espace réservé de la date 9"/>
          <p:cNvSpPr txBox="1">
            <a:spLocks/>
          </p:cNvSpPr>
          <p:nvPr/>
        </p:nvSpPr>
        <p:spPr bwMode="auto">
          <a:xfrm>
            <a:off x="683568" y="3861048"/>
            <a:ext cx="904736" cy="432048"/>
          </a:xfrm>
          <a:prstGeom prst="rect">
            <a:avLst/>
          </a:prstGeom>
          <a:solidFill>
            <a:schemeClr val="accent4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60A1"/>
              </a:buClr>
              <a:buNone/>
              <a:tabLst>
                <a:tab pos="174625" algn="l"/>
              </a:tabLst>
            </a:pP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Cold Box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Espace réservé de la date 9"/>
          <p:cNvSpPr txBox="1">
            <a:spLocks/>
          </p:cNvSpPr>
          <p:nvPr/>
        </p:nvSpPr>
        <p:spPr bwMode="auto">
          <a:xfrm>
            <a:off x="6084168" y="3501008"/>
            <a:ext cx="1296144" cy="432048"/>
          </a:xfrm>
          <a:prstGeom prst="rect">
            <a:avLst/>
          </a:prstGeom>
          <a:solidFill>
            <a:schemeClr val="accent4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60A1"/>
              </a:buClr>
              <a:buNone/>
              <a:tabLst>
                <a:tab pos="174625" algn="l"/>
              </a:tabLst>
            </a:pPr>
            <a:r>
              <a:rPr lang="fr-FR" sz="1600" b="1" dirty="0" err="1" smtClean="0">
                <a:solidFill>
                  <a:schemeClr val="bg1"/>
                </a:solidFill>
                <a:latin typeface="+mn-lt"/>
              </a:rPr>
              <a:t>Cryo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</a:rPr>
              <a:t>compressor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Espace réservé de la date 9"/>
          <p:cNvSpPr txBox="1">
            <a:spLocks/>
          </p:cNvSpPr>
          <p:nvPr/>
        </p:nvSpPr>
        <p:spPr bwMode="auto">
          <a:xfrm>
            <a:off x="6012160" y="5157192"/>
            <a:ext cx="1296144" cy="432048"/>
          </a:xfrm>
          <a:prstGeom prst="rect">
            <a:avLst/>
          </a:prstGeom>
          <a:solidFill>
            <a:schemeClr val="accent4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60A1"/>
              </a:buClr>
              <a:buNone/>
              <a:tabLst>
                <a:tab pos="174625" algn="l"/>
              </a:tabLst>
            </a:pPr>
            <a:r>
              <a:rPr lang="fr-FR" sz="1600" b="1" dirty="0" err="1" smtClean="0">
                <a:solidFill>
                  <a:schemeClr val="bg1"/>
                </a:solidFill>
                <a:latin typeface="+mn-lt"/>
              </a:rPr>
              <a:t>Cryo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 turbines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6438" y="3267005"/>
            <a:ext cx="4441625" cy="30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space réservé de la date 9"/>
          <p:cNvSpPr txBox="1">
            <a:spLocks/>
          </p:cNvSpPr>
          <p:nvPr/>
        </p:nvSpPr>
        <p:spPr bwMode="auto">
          <a:xfrm>
            <a:off x="251520" y="6093296"/>
            <a:ext cx="1296144" cy="360040"/>
          </a:xfrm>
          <a:prstGeom prst="rect">
            <a:avLst/>
          </a:prstGeom>
          <a:solidFill>
            <a:schemeClr val="accent4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60A1"/>
              </a:buClr>
              <a:buNone/>
              <a:tabLst>
                <a:tab pos="174625" algn="l"/>
              </a:tabLst>
            </a:pP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Cold Box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email"/>
          <a:srcRect t="78781" b="7659"/>
          <a:stretch>
            <a:fillRect/>
          </a:stretch>
        </p:blipFill>
        <p:spPr bwMode="auto">
          <a:xfrm>
            <a:off x="6940107" y="4269032"/>
            <a:ext cx="19391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email"/>
          <a:srcRect t="92091"/>
          <a:stretch>
            <a:fillRect/>
          </a:stretch>
        </p:blipFill>
        <p:spPr bwMode="auto">
          <a:xfrm>
            <a:off x="6940107" y="4807785"/>
            <a:ext cx="1939148" cy="3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/>
          <a:srcRect l="1633" t="89606"/>
          <a:stretch>
            <a:fillRect/>
          </a:stretch>
        </p:blipFill>
        <p:spPr bwMode="auto">
          <a:xfrm>
            <a:off x="6948264" y="3861048"/>
            <a:ext cx="1920887" cy="3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412" y="895174"/>
            <a:ext cx="5688632" cy="42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200" dirty="0" smtClean="0"/>
              <a:t>Baseline </a:t>
            </a:r>
            <a:r>
              <a:rPr lang="fr-FR" sz="3200" dirty="0" err="1" smtClean="0"/>
              <a:t>Cost</a:t>
            </a:r>
            <a:r>
              <a:rPr lang="fr-FR" sz="3200" dirty="0" smtClean="0"/>
              <a:t> breakdown and Target</a:t>
            </a:r>
            <a:endParaRPr lang="fr-FR" sz="2000" dirty="0" smtClean="0"/>
          </a:p>
        </p:txBody>
      </p:sp>
      <p:grpSp>
        <p:nvGrpSpPr>
          <p:cNvPr id="2" name="Groupe 15"/>
          <p:cNvGrpSpPr/>
          <p:nvPr/>
        </p:nvGrpSpPr>
        <p:grpSpPr>
          <a:xfrm>
            <a:off x="251520" y="3824209"/>
            <a:ext cx="8676456" cy="432048"/>
            <a:chOff x="420652" y="3824209"/>
            <a:chExt cx="8676456" cy="43204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20652" y="3861048"/>
              <a:ext cx="8676456" cy="360040"/>
            </a:xfrm>
            <a:prstGeom prst="rect">
              <a:avLst/>
            </a:prstGeom>
            <a:noFill/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e 17"/>
            <p:cNvGrpSpPr/>
            <p:nvPr/>
          </p:nvGrpSpPr>
          <p:grpSpPr>
            <a:xfrm>
              <a:off x="6209341" y="3824209"/>
              <a:ext cx="864096" cy="432048"/>
              <a:chOff x="5965268" y="5478593"/>
              <a:chExt cx="864096" cy="504056"/>
            </a:xfrm>
          </p:grpSpPr>
          <p:sp>
            <p:nvSpPr>
              <p:cNvPr id="13" name="Flèche droite 12"/>
              <p:cNvSpPr/>
              <p:nvPr/>
            </p:nvSpPr>
            <p:spPr bwMode="auto">
              <a:xfrm>
                <a:off x="5965268" y="5478593"/>
                <a:ext cx="864096" cy="50405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2575" marR="0" indent="-282575" algn="l" defTabSz="914400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7D29D"/>
                  </a:buClr>
                  <a:buSzPct val="55000"/>
                  <a:buFont typeface="Wingdings 2" pitchFamily="18" charset="2"/>
                  <a:buChar char="¢"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6012160" y="5575563"/>
                <a:ext cx="792088" cy="33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fr-FR" sz="1400" b="1" dirty="0" smtClean="0">
                    <a:solidFill>
                      <a:schemeClr val="bg1"/>
                    </a:solidFill>
                  </a:rPr>
                  <a:t>-38 %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e 14"/>
          <p:cNvGrpSpPr/>
          <p:nvPr/>
        </p:nvGrpSpPr>
        <p:grpSpPr>
          <a:xfrm>
            <a:off x="255880" y="4807785"/>
            <a:ext cx="8676456" cy="1367113"/>
            <a:chOff x="425012" y="4797152"/>
            <a:chExt cx="8676456" cy="1367113"/>
          </a:xfrm>
        </p:grpSpPr>
        <p:sp>
          <p:nvSpPr>
            <p:cNvPr id="20" name="ZoneTexte 19"/>
            <p:cNvSpPr txBox="1"/>
            <p:nvPr/>
          </p:nvSpPr>
          <p:spPr>
            <a:xfrm>
              <a:off x="5949844" y="5579490"/>
              <a:ext cx="1872208" cy="584775"/>
            </a:xfrm>
            <a:prstGeom prst="rect">
              <a:avLst/>
            </a:prstGeom>
            <a:solidFill>
              <a:srgbClr val="0070C0"/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1600" b="1" dirty="0" smtClean="0">
                  <a:solidFill>
                    <a:schemeClr val="bg1"/>
                  </a:solidFill>
                </a:rPr>
                <a:t>= Linde Price </a:t>
              </a:r>
            </a:p>
            <a:p>
              <a:pPr algn="ctr">
                <a:buNone/>
              </a:pPr>
              <a:r>
                <a:rPr lang="fr-FR" sz="1600" b="1" dirty="0" smtClean="0">
                  <a:solidFill>
                    <a:schemeClr val="bg1"/>
                  </a:solidFill>
                </a:rPr>
                <a:t>16 920 k€  - 10%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Forme 21"/>
            <p:cNvCxnSpPr>
              <a:endCxn id="20" idx="1"/>
            </p:cNvCxnSpPr>
            <p:nvPr/>
          </p:nvCxnSpPr>
          <p:spPr bwMode="auto">
            <a:xfrm rot="16200000" flipH="1">
              <a:off x="5371602" y="5293636"/>
              <a:ext cx="724436" cy="432048"/>
            </a:xfrm>
            <a:prstGeom prst="bentConnector2">
              <a:avLst/>
            </a:prstGeom>
            <a:ln w="63500">
              <a:solidFill>
                <a:srgbClr val="0070C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Forme 22"/>
            <p:cNvCxnSpPr>
              <a:stCxn id="20" idx="3"/>
            </p:cNvCxnSpPr>
            <p:nvPr/>
          </p:nvCxnSpPr>
          <p:spPr bwMode="auto">
            <a:xfrm flipV="1">
              <a:off x="7822052" y="5157192"/>
              <a:ext cx="566372" cy="714686"/>
            </a:xfrm>
            <a:prstGeom prst="bentConnector2">
              <a:avLst/>
            </a:prstGeom>
            <a:ln w="63500">
              <a:solidFill>
                <a:srgbClr val="0070C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auto">
            <a:xfrm>
              <a:off x="425012" y="4797152"/>
              <a:ext cx="8676456" cy="360040"/>
            </a:xfrm>
            <a:prstGeom prst="rect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/>
          <a:srcRect t="9756"/>
          <a:stretch>
            <a:fillRect/>
          </a:stretch>
        </p:blipFill>
        <p:spPr bwMode="auto">
          <a:xfrm>
            <a:off x="6924199" y="1196752"/>
            <a:ext cx="1950955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5" cstate="email"/>
          <a:srcRect l="33200" b="90701"/>
          <a:stretch>
            <a:fillRect/>
          </a:stretch>
        </p:blipFill>
        <p:spPr bwMode="auto">
          <a:xfrm>
            <a:off x="7564586" y="908720"/>
            <a:ext cx="1303255" cy="2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 rot="20574924">
            <a:off x="6146865" y="1725749"/>
            <a:ext cx="2577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fr-FR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DTC </a:t>
            </a:r>
            <a:r>
              <a:rPr lang="fr-FR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work</a:t>
            </a:r>
            <a:endParaRPr lang="fr-FR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26858"/>
            <a:ext cx="9408195" cy="922338"/>
          </a:xfrm>
        </p:spPr>
        <p:txBody>
          <a:bodyPr/>
          <a:lstStyle/>
          <a:p>
            <a:r>
              <a:rPr lang="fr-FR" sz="3200" dirty="0" err="1" smtClean="0"/>
              <a:t>Example</a:t>
            </a:r>
            <a:r>
              <a:rPr lang="fr-FR" sz="3200" dirty="0" smtClean="0"/>
              <a:t> of </a:t>
            </a:r>
            <a:r>
              <a:rPr lang="fr-FR" sz="3200" dirty="0" err="1" smtClean="0"/>
              <a:t>Cost</a:t>
            </a:r>
            <a:r>
              <a:rPr lang="fr-FR" sz="3200" dirty="0" smtClean="0"/>
              <a:t> </a:t>
            </a:r>
            <a:r>
              <a:rPr lang="fr-FR" sz="3200" dirty="0" err="1" smtClean="0"/>
              <a:t>cutting</a:t>
            </a:r>
            <a:r>
              <a:rPr lang="fr-FR" sz="3200" dirty="0" smtClean="0"/>
              <a:t> to match the </a:t>
            </a:r>
            <a:r>
              <a:rPr lang="fr-FR" sz="3200" dirty="0" err="1" smtClean="0"/>
              <a:t>target</a:t>
            </a:r>
            <a:endParaRPr lang="fr-FR" sz="2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 r="49132"/>
          <a:stretch>
            <a:fillRect/>
          </a:stretch>
        </p:blipFill>
        <p:spPr bwMode="auto">
          <a:xfrm>
            <a:off x="95433" y="1120396"/>
            <a:ext cx="5978022" cy="26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 l="75563"/>
          <a:stretch>
            <a:fillRect/>
          </a:stretch>
        </p:blipFill>
        <p:spPr bwMode="auto">
          <a:xfrm>
            <a:off x="6272114" y="1109209"/>
            <a:ext cx="2871886" cy="26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èche droite 14"/>
          <p:cNvSpPr/>
          <p:nvPr/>
        </p:nvSpPr>
        <p:spPr bwMode="auto">
          <a:xfrm>
            <a:off x="5652120" y="908720"/>
            <a:ext cx="1115914" cy="531287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7D29D"/>
              </a:buClr>
              <a:buSzPct val="55000"/>
              <a:buFont typeface="Wingdings 2" pitchFamily="18" charset="2"/>
              <a:buChar char="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#7B</a:t>
            </a:r>
            <a:endParaRPr lang="fr-FR" dirty="0" smtClean="0"/>
          </a:p>
        </p:txBody>
      </p:sp>
      <p:sp>
        <p:nvSpPr>
          <p:cNvPr id="3107" name="Text10"/>
          <p:cNvSpPr>
            <a:spLocks noChangeArrowheads="1"/>
          </p:cNvSpPr>
          <p:nvPr/>
        </p:nvSpPr>
        <p:spPr bwMode="auto">
          <a:xfrm>
            <a:off x="1475656" y="1059140"/>
            <a:ext cx="2638961" cy="602431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>
                <a:solidFill>
                  <a:srgbClr val="000000"/>
                </a:solidFill>
                <a:ea typeface="新細明體" pitchFamily="18" charset="-120"/>
              </a:rPr>
              <a:t>Project Strategy &amp; management </a:t>
            </a:r>
          </a:p>
          <a:p>
            <a:pPr algn="ctr" defTabSz="330200">
              <a:lnSpc>
                <a:spcPct val="100000"/>
              </a:lnSpc>
            </a:pPr>
            <a:endParaRPr lang="en-GB" altLang="zh-HK" sz="12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108" name="Text10"/>
          <p:cNvSpPr>
            <a:spLocks noChangeArrowheads="1"/>
          </p:cNvSpPr>
          <p:nvPr/>
        </p:nvSpPr>
        <p:spPr bwMode="auto">
          <a:xfrm>
            <a:off x="1475656" y="701701"/>
            <a:ext cx="1296144" cy="33081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#7A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689674" y="2054503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Scope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8" name="Text10"/>
          <p:cNvSpPr>
            <a:spLocks noChangeArrowheads="1"/>
          </p:cNvSpPr>
          <p:nvPr/>
        </p:nvSpPr>
        <p:spPr bwMode="auto">
          <a:xfrm>
            <a:off x="1487504" y="1700324"/>
            <a:ext cx="1296144" cy="2448272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100" b="1" dirty="0">
                <a:solidFill>
                  <a:srgbClr val="000000"/>
                </a:solidFill>
                <a:ea typeface="MS Mincho" pitchFamily="49" charset="-128"/>
              </a:rPr>
              <a:t>Engineering </a:t>
            </a: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hours,</a:t>
            </a:r>
            <a:endParaRPr lang="en-GB" altLang="zh-HK" sz="11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Contract management,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Change orders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Opportunities and contingencies</a:t>
            </a:r>
          </a:p>
        </p:txBody>
      </p:sp>
      <p:sp>
        <p:nvSpPr>
          <p:cNvPr id="11" name="Text10"/>
          <p:cNvSpPr>
            <a:spLocks noChangeArrowheads="1"/>
          </p:cNvSpPr>
          <p:nvPr/>
        </p:nvSpPr>
        <p:spPr bwMode="auto">
          <a:xfrm>
            <a:off x="2819744" y="692696"/>
            <a:ext cx="1296144" cy="33081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#7B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4" name="Text10"/>
          <p:cNvSpPr>
            <a:spLocks noChangeArrowheads="1"/>
          </p:cNvSpPr>
          <p:nvPr/>
        </p:nvSpPr>
        <p:spPr bwMode="auto">
          <a:xfrm>
            <a:off x="2843808" y="1700808"/>
            <a:ext cx="1296144" cy="2448272"/>
          </a:xfrm>
          <a:prstGeom prst="rect">
            <a:avLst/>
          </a:prstGeom>
          <a:ln w="635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Industrial approach,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Purchase / sub-contracting strategy,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 FOREX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2" y="836712"/>
            <a:ext cx="33661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Comment </a:t>
            </a:r>
            <a:r>
              <a:rPr lang="en-US" sz="2000" b="1" dirty="0" err="1" smtClean="0">
                <a:solidFill>
                  <a:schemeClr val="tx1"/>
                </a:solidFill>
              </a:rPr>
              <a:t>optimiser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notre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schéma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industriel</a:t>
            </a:r>
            <a:r>
              <a:rPr lang="en-US" sz="2000" b="1" dirty="0" smtClean="0">
                <a:solidFill>
                  <a:schemeClr val="tx1"/>
                </a:solidFill>
              </a:rPr>
              <a:t>? 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Quels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autres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schémas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industriels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pourraient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être</a:t>
            </a:r>
            <a:r>
              <a:rPr lang="en-US" sz="2000" b="1" dirty="0" smtClean="0">
                <a:solidFill>
                  <a:schemeClr val="tx1"/>
                </a:solidFill>
              </a:rPr>
              <a:t> plus </a:t>
            </a:r>
            <a:r>
              <a:rPr lang="en-US" sz="2000" b="1" dirty="0" err="1" smtClean="0">
                <a:solidFill>
                  <a:schemeClr val="tx1"/>
                </a:solidFill>
              </a:rPr>
              <a:t>efficaces</a:t>
            </a:r>
            <a:r>
              <a:rPr lang="en-US" sz="2000" b="1" dirty="0" smtClean="0">
                <a:solidFill>
                  <a:schemeClr val="tx1"/>
                </a:solidFill>
              </a:rPr>
              <a:t>?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Quoi et comment </a:t>
            </a:r>
            <a:r>
              <a:rPr lang="en-US" sz="2000" b="1" dirty="0" err="1" smtClean="0">
                <a:solidFill>
                  <a:schemeClr val="tx1"/>
                </a:solidFill>
              </a:rPr>
              <a:t>sous</a:t>
            </a:r>
            <a:r>
              <a:rPr lang="en-US" sz="2000" b="1" dirty="0" smtClean="0">
                <a:solidFill>
                  <a:schemeClr val="tx1"/>
                </a:solidFill>
              </a:rPr>
              <a:t> –</a:t>
            </a:r>
            <a:r>
              <a:rPr lang="en-US" sz="2000" b="1" dirty="0" err="1" smtClean="0">
                <a:solidFill>
                  <a:schemeClr val="tx1"/>
                </a:solidFill>
              </a:rPr>
              <a:t>traiter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</a:rPr>
              <a:t>études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achats</a:t>
            </a:r>
            <a:r>
              <a:rPr lang="en-US" sz="2000" b="1" dirty="0" smtClean="0">
                <a:solidFill>
                  <a:schemeClr val="tx1"/>
                </a:solidFill>
              </a:rPr>
              <a:t> et fabrication)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Comment </a:t>
            </a:r>
            <a:r>
              <a:rPr lang="en-US" sz="2000" b="1" dirty="0" err="1" smtClean="0">
                <a:solidFill>
                  <a:schemeClr val="tx1"/>
                </a:solidFill>
              </a:rPr>
              <a:t>jouer</a:t>
            </a:r>
            <a:r>
              <a:rPr lang="en-US" sz="2000" b="1" dirty="0" smtClean="0">
                <a:solidFill>
                  <a:schemeClr val="tx1"/>
                </a:solidFill>
              </a:rPr>
              <a:t> avec les </a:t>
            </a:r>
            <a:r>
              <a:rPr lang="en-US" sz="2000" b="1" dirty="0" err="1" smtClean="0">
                <a:solidFill>
                  <a:schemeClr val="tx1"/>
                </a:solidFill>
              </a:rPr>
              <a:t>monnaies</a:t>
            </a:r>
            <a:r>
              <a:rPr lang="en-US" sz="2000" b="1" dirty="0" smtClean="0">
                <a:solidFill>
                  <a:schemeClr val="tx1"/>
                </a:solidFill>
              </a:rPr>
              <a:t> 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 bwMode="auto">
          <a:xfrm>
            <a:off x="0" y="908720"/>
            <a:ext cx="9144000" cy="5472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907704" y="2204864"/>
            <a:ext cx="7128792" cy="4176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 cap="flat" cmpd="sng" algn="ctr">
            <a:solidFill>
              <a:srgbClr val="0070C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80536"/>
            <a:ext cx="8229600" cy="585788"/>
          </a:xfrm>
        </p:spPr>
        <p:txBody>
          <a:bodyPr/>
          <a:lstStyle/>
          <a:p>
            <a:r>
              <a:rPr lang="fr-FR" dirty="0" smtClean="0"/>
              <a:t>Cold Box : a unique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endParaRPr lang="fr-FR" dirty="0" smtClean="0"/>
          </a:p>
        </p:txBody>
      </p:sp>
      <p:cxnSp>
        <p:nvCxnSpPr>
          <p:cNvPr id="24" name="Connecteur droit avec flèche 23"/>
          <p:cNvCxnSpPr/>
          <p:nvPr/>
        </p:nvCxnSpPr>
        <p:spPr bwMode="auto">
          <a:xfrm>
            <a:off x="0" y="2132856"/>
            <a:ext cx="8892480" cy="0"/>
          </a:xfrm>
          <a:prstGeom prst="straightConnector1">
            <a:avLst/>
          </a:prstGeom>
          <a:ln w="635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e 127"/>
          <p:cNvGrpSpPr/>
          <p:nvPr/>
        </p:nvGrpSpPr>
        <p:grpSpPr>
          <a:xfrm>
            <a:off x="1874279" y="3212976"/>
            <a:ext cx="2409689" cy="2232248"/>
            <a:chOff x="1874279" y="3212976"/>
            <a:chExt cx="2409689" cy="2232248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23728" y="3215176"/>
              <a:ext cx="2092467" cy="1098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85336" y="4365104"/>
              <a:ext cx="1321559" cy="1074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25" name="Connecteur droit avec flèche 24"/>
            <p:cNvCxnSpPr>
              <a:stCxn id="14" idx="3"/>
              <a:endCxn id="17" idx="1"/>
            </p:cNvCxnSpPr>
            <p:nvPr/>
          </p:nvCxnSpPr>
          <p:spPr bwMode="auto">
            <a:xfrm>
              <a:off x="1874279" y="3763733"/>
              <a:ext cx="249449" cy="704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>
              <a:stCxn id="18" idx="3"/>
              <a:endCxn id="19" idx="1"/>
            </p:cNvCxnSpPr>
            <p:nvPr/>
          </p:nvCxnSpPr>
          <p:spPr bwMode="auto">
            <a:xfrm>
              <a:off x="1877957" y="4896841"/>
              <a:ext cx="1007379" cy="5694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Espace réservé de la date 9"/>
            <p:cNvSpPr txBox="1">
              <a:spLocks/>
            </p:cNvSpPr>
            <p:nvPr/>
          </p:nvSpPr>
          <p:spPr bwMode="auto">
            <a:xfrm>
              <a:off x="2627784" y="3212976"/>
              <a:ext cx="1656184" cy="288032"/>
            </a:xfrm>
            <a:prstGeom prst="rect">
              <a:avLst/>
            </a:prstGeom>
            <a:solidFill>
              <a:schemeClr val="accent4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buNone/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Insulation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</a:t>
              </a: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Piping</a:t>
              </a: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Espace réservé de la date 9"/>
            <p:cNvSpPr txBox="1">
              <a:spLocks/>
            </p:cNvSpPr>
            <p:nvPr/>
          </p:nvSpPr>
          <p:spPr bwMode="auto">
            <a:xfrm>
              <a:off x="3203848" y="5157192"/>
              <a:ext cx="1080120" cy="288032"/>
            </a:xfrm>
            <a:prstGeom prst="rect">
              <a:avLst/>
            </a:prstGeom>
            <a:solidFill>
              <a:schemeClr val="accent4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buNone/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insulation</a:t>
              </a: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e 129"/>
          <p:cNvGrpSpPr/>
          <p:nvPr/>
        </p:nvGrpSpPr>
        <p:grpSpPr>
          <a:xfrm>
            <a:off x="37707" y="4348458"/>
            <a:ext cx="1869997" cy="1168774"/>
            <a:chOff x="37707" y="4348458"/>
            <a:chExt cx="1869997" cy="1168774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707" y="4348458"/>
              <a:ext cx="1840250" cy="10967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Espace réservé de la date 9"/>
            <p:cNvSpPr txBox="1">
              <a:spLocks/>
            </p:cNvSpPr>
            <p:nvPr/>
          </p:nvSpPr>
          <p:spPr bwMode="auto">
            <a:xfrm>
              <a:off x="827584" y="5229200"/>
              <a:ext cx="1080120" cy="288032"/>
            </a:xfrm>
            <a:prstGeom prst="rect">
              <a:avLst/>
            </a:prstGeom>
            <a:solidFill>
              <a:schemeClr val="accent4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buNone/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Adsorbers</a:t>
              </a: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e 130"/>
          <p:cNvGrpSpPr/>
          <p:nvPr/>
        </p:nvGrpSpPr>
        <p:grpSpPr>
          <a:xfrm>
            <a:off x="26069" y="2276872"/>
            <a:ext cx="1881635" cy="2088232"/>
            <a:chOff x="26069" y="2276872"/>
            <a:chExt cx="1881635" cy="2088232"/>
          </a:xfrm>
        </p:grpSpPr>
        <p:grpSp>
          <p:nvGrpSpPr>
            <p:cNvPr id="5" name="Groupe 126"/>
            <p:cNvGrpSpPr/>
            <p:nvPr/>
          </p:nvGrpSpPr>
          <p:grpSpPr>
            <a:xfrm>
              <a:off x="26069" y="2276872"/>
              <a:ext cx="1848210" cy="2037617"/>
              <a:chOff x="26069" y="2276872"/>
              <a:chExt cx="1848210" cy="2037617"/>
            </a:xfrm>
          </p:grpSpPr>
          <p:pic>
            <p:nvPicPr>
              <p:cNvPr id="14" name="Picture 6" descr="IMG_8896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7707" y="3212976"/>
                <a:ext cx="1836572" cy="110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3"/>
              <p:cNvPicPr>
                <a:picLocks noChangeAspect="1" noChangeArrowheads="1"/>
              </p:cNvPicPr>
              <p:nvPr/>
            </p:nvPicPr>
            <p:blipFill>
              <a:blip r:embed="rId6" cstate="email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26069" y="2276872"/>
                <a:ext cx="1841728" cy="8640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78" name="Espace réservé de la date 9"/>
            <p:cNvSpPr txBox="1">
              <a:spLocks/>
            </p:cNvSpPr>
            <p:nvPr/>
          </p:nvSpPr>
          <p:spPr bwMode="auto">
            <a:xfrm>
              <a:off x="827584" y="2276872"/>
              <a:ext cx="1080120" cy="288032"/>
            </a:xfrm>
            <a:prstGeom prst="rect">
              <a:avLst/>
            </a:prstGeom>
            <a:solidFill>
              <a:schemeClr val="accent4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buNone/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cryovalves</a:t>
              </a: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Espace réservé de la date 9"/>
            <p:cNvSpPr txBox="1">
              <a:spLocks/>
            </p:cNvSpPr>
            <p:nvPr/>
          </p:nvSpPr>
          <p:spPr bwMode="auto">
            <a:xfrm>
              <a:off x="1547664" y="4077072"/>
              <a:ext cx="360040" cy="288032"/>
            </a:xfrm>
            <a:prstGeom prst="rect">
              <a:avLst/>
            </a:prstGeom>
            <a:solidFill>
              <a:schemeClr val="accent4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buNone/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HX</a:t>
              </a:r>
            </a:p>
          </p:txBody>
        </p:sp>
      </p:grpSp>
      <p:grpSp>
        <p:nvGrpSpPr>
          <p:cNvPr id="6" name="Groupe 132"/>
          <p:cNvGrpSpPr/>
          <p:nvPr/>
        </p:nvGrpSpPr>
        <p:grpSpPr>
          <a:xfrm>
            <a:off x="6804248" y="5301208"/>
            <a:ext cx="2088232" cy="1008112"/>
            <a:chOff x="4355976" y="5373216"/>
            <a:chExt cx="2088232" cy="1008112"/>
          </a:xfrm>
        </p:grpSpPr>
        <p:pic>
          <p:nvPicPr>
            <p:cNvPr id="284674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355976" y="5373216"/>
              <a:ext cx="2016223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Espace réservé de la date 9"/>
            <p:cNvSpPr txBox="1">
              <a:spLocks/>
            </p:cNvSpPr>
            <p:nvPr/>
          </p:nvSpPr>
          <p:spPr bwMode="auto">
            <a:xfrm>
              <a:off x="5580112" y="6093296"/>
              <a:ext cx="864096" cy="288032"/>
            </a:xfrm>
            <a:prstGeom prst="rect">
              <a:avLst/>
            </a:prstGeom>
            <a:solidFill>
              <a:schemeClr val="accent4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buNone/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Turbines</a:t>
              </a:r>
            </a:p>
          </p:txBody>
        </p:sp>
      </p:grpSp>
      <p:grpSp>
        <p:nvGrpSpPr>
          <p:cNvPr id="7" name="Groupe 55"/>
          <p:cNvGrpSpPr/>
          <p:nvPr/>
        </p:nvGrpSpPr>
        <p:grpSpPr>
          <a:xfrm>
            <a:off x="4211960" y="3140968"/>
            <a:ext cx="2232248" cy="2088232"/>
            <a:chOff x="4211960" y="3140968"/>
            <a:chExt cx="2232248" cy="2088232"/>
          </a:xfrm>
        </p:grpSpPr>
        <p:cxnSp>
          <p:nvCxnSpPr>
            <p:cNvPr id="50" name="Connecteur en angle 49"/>
            <p:cNvCxnSpPr>
              <a:endCxn id="15" idx="1"/>
            </p:cNvCxnSpPr>
            <p:nvPr/>
          </p:nvCxnSpPr>
          <p:spPr bwMode="auto">
            <a:xfrm>
              <a:off x="4211960" y="3789040"/>
              <a:ext cx="563356" cy="370631"/>
            </a:xfrm>
            <a:prstGeom prst="bentConnector3">
              <a:avLst>
                <a:gd name="adj1" fmla="val 33769"/>
              </a:avLst>
            </a:prstGeom>
            <a:ln w="254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" name="Groupe 54"/>
            <p:cNvGrpSpPr/>
            <p:nvPr/>
          </p:nvGrpSpPr>
          <p:grpSpPr>
            <a:xfrm>
              <a:off x="4211961" y="3140968"/>
              <a:ext cx="2232247" cy="2088232"/>
              <a:chOff x="4211961" y="3140968"/>
              <a:chExt cx="2232247" cy="2088232"/>
            </a:xfrm>
          </p:grpSpPr>
          <p:cxnSp>
            <p:nvCxnSpPr>
              <p:cNvPr id="52" name="Connecteur en angle 51"/>
              <p:cNvCxnSpPr/>
              <p:nvPr/>
            </p:nvCxnSpPr>
            <p:spPr bwMode="auto">
              <a:xfrm flipV="1">
                <a:off x="4211961" y="4293096"/>
                <a:ext cx="576065" cy="493465"/>
              </a:xfrm>
              <a:prstGeom prst="bentConnector3">
                <a:avLst>
                  <a:gd name="adj1" fmla="val 48236"/>
                </a:avLst>
              </a:prstGeom>
              <a:ln w="25400">
                <a:headEnd type="none" w="med" len="me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9" name="Groupe 53"/>
              <p:cNvGrpSpPr/>
              <p:nvPr/>
            </p:nvGrpSpPr>
            <p:grpSpPr>
              <a:xfrm>
                <a:off x="4775316" y="3140968"/>
                <a:ext cx="1668892" cy="2088232"/>
                <a:chOff x="4775316" y="3140968"/>
                <a:chExt cx="1668892" cy="2088232"/>
              </a:xfrm>
            </p:grpSpPr>
            <p:pic>
              <p:nvPicPr>
                <p:cNvPr id="15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4775316" y="3140968"/>
                  <a:ext cx="1596884" cy="203740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Espace réservé de la date 9"/>
                <p:cNvSpPr txBox="1">
                  <a:spLocks/>
                </p:cNvSpPr>
                <p:nvPr/>
              </p:nvSpPr>
              <p:spPr bwMode="auto">
                <a:xfrm>
                  <a:off x="5076056" y="4941168"/>
                  <a:ext cx="1368152" cy="288032"/>
                </a:xfrm>
                <a:prstGeom prst="rect">
                  <a:avLst/>
                </a:prstGeom>
                <a:solidFill>
                  <a:schemeClr val="accent4">
                    <a:lumMod val="50000"/>
                    <a:alpha val="77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20000"/>
                    </a:spcBef>
                    <a:buClr>
                      <a:srgbClr val="0060A1"/>
                    </a:buClr>
                    <a:buNone/>
                    <a:tabLst>
                      <a:tab pos="174625" algn="l"/>
                    </a:tabLst>
                  </a:pPr>
                  <a:r>
                    <a:rPr kumimoji="0" lang="fr-F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CB </a:t>
                  </a:r>
                  <a:r>
                    <a:rPr kumimoji="0" lang="fr-FR" sz="1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integration</a:t>
                  </a:r>
                  <a:endPara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" name="Groupe 133"/>
          <p:cNvGrpSpPr/>
          <p:nvPr/>
        </p:nvGrpSpPr>
        <p:grpSpPr>
          <a:xfrm>
            <a:off x="2339752" y="908720"/>
            <a:ext cx="2657942" cy="2201306"/>
            <a:chOff x="2339752" y="908720"/>
            <a:chExt cx="2657942" cy="2201306"/>
          </a:xfrm>
        </p:grpSpPr>
        <p:pic>
          <p:nvPicPr>
            <p:cNvPr id="16" name="Picture 5" descr="DSC01645"/>
            <p:cNvPicPr>
              <a:picLocks noChangeAspect="1" noChangeArrowheads="1"/>
            </p:cNvPicPr>
            <p:nvPr/>
          </p:nvPicPr>
          <p:blipFill>
            <a:blip r:embed="rId9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2339752" y="908720"/>
              <a:ext cx="2088232" cy="1166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Connecteur en angle 61"/>
            <p:cNvCxnSpPr>
              <a:stCxn id="16" idx="3"/>
            </p:cNvCxnSpPr>
            <p:nvPr/>
          </p:nvCxnSpPr>
          <p:spPr bwMode="auto">
            <a:xfrm>
              <a:off x="4427984" y="1492197"/>
              <a:ext cx="569710" cy="1617829"/>
            </a:xfrm>
            <a:prstGeom prst="bentConnector2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Espace réservé de la date 9"/>
            <p:cNvSpPr txBox="1">
              <a:spLocks/>
            </p:cNvSpPr>
            <p:nvPr/>
          </p:nvSpPr>
          <p:spPr bwMode="auto">
            <a:xfrm>
              <a:off x="4067944" y="1772816"/>
              <a:ext cx="720080" cy="288032"/>
            </a:xfrm>
            <a:prstGeom prst="rect">
              <a:avLst/>
            </a:prstGeom>
            <a:solidFill>
              <a:schemeClr val="accent4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WP</a:t>
              </a:r>
            </a:p>
          </p:txBody>
        </p:sp>
      </p:grpSp>
      <p:grpSp>
        <p:nvGrpSpPr>
          <p:cNvPr id="11" name="Groupe 128"/>
          <p:cNvGrpSpPr/>
          <p:nvPr/>
        </p:nvGrpSpPr>
        <p:grpSpPr>
          <a:xfrm>
            <a:off x="2555776" y="5517232"/>
            <a:ext cx="1728192" cy="864096"/>
            <a:chOff x="2555776" y="5517232"/>
            <a:chExt cx="1728192" cy="864096"/>
          </a:xfrm>
        </p:grpSpPr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555776" y="5517232"/>
              <a:ext cx="1656184" cy="81229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8" name="Espace réservé de la date 9"/>
            <p:cNvSpPr txBox="1">
              <a:spLocks/>
            </p:cNvSpPr>
            <p:nvPr/>
          </p:nvSpPr>
          <p:spPr bwMode="auto">
            <a:xfrm>
              <a:off x="3203848" y="6093296"/>
              <a:ext cx="1080120" cy="288032"/>
            </a:xfrm>
            <a:prstGeom prst="rect">
              <a:avLst/>
            </a:prstGeom>
            <a:solidFill>
              <a:schemeClr val="accent4">
                <a:lumMod val="50000"/>
                <a:alpha val="6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buNone/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Piping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isos</a:t>
              </a: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Groupe 135"/>
          <p:cNvGrpSpPr/>
          <p:nvPr/>
        </p:nvGrpSpPr>
        <p:grpSpPr>
          <a:xfrm>
            <a:off x="5292080" y="908720"/>
            <a:ext cx="3024336" cy="2232248"/>
            <a:chOff x="5292080" y="908720"/>
            <a:chExt cx="3024336" cy="2232248"/>
          </a:xfrm>
        </p:grpSpPr>
        <p:grpSp>
          <p:nvGrpSpPr>
            <p:cNvPr id="13" name="Groupe 134"/>
            <p:cNvGrpSpPr/>
            <p:nvPr/>
          </p:nvGrpSpPr>
          <p:grpSpPr>
            <a:xfrm>
              <a:off x="5292080" y="908720"/>
              <a:ext cx="1368152" cy="2232248"/>
              <a:chOff x="5292080" y="908720"/>
              <a:chExt cx="1368152" cy="2232248"/>
            </a:xfrm>
          </p:grpSpPr>
          <p:cxnSp>
            <p:nvCxnSpPr>
              <p:cNvPr id="68" name="Connecteur en angle 61"/>
              <p:cNvCxnSpPr/>
              <p:nvPr/>
            </p:nvCxnSpPr>
            <p:spPr bwMode="auto">
              <a:xfrm>
                <a:off x="6012160" y="1464339"/>
                <a:ext cx="12700" cy="1676629"/>
              </a:xfrm>
              <a:prstGeom prst="bentConnector2">
                <a:avLst/>
              </a:prstGeom>
              <a:ln w="25400">
                <a:headEnd type="none" w="med" len="me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13" name="Picture 7"/>
              <p:cNvPicPr>
                <a:picLocks noChangeAspect="1" noChangeArrowheads="1"/>
              </p:cNvPicPr>
              <p:nvPr/>
            </p:nvPicPr>
            <p:blipFill>
              <a:blip r:embed="rId11" cstate="email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5292080" y="908720"/>
                <a:ext cx="1368152" cy="11521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114" name="Espace réservé de la date 9"/>
            <p:cNvSpPr txBox="1">
              <a:spLocks/>
            </p:cNvSpPr>
            <p:nvPr/>
          </p:nvSpPr>
          <p:spPr bwMode="auto">
            <a:xfrm>
              <a:off x="6660232" y="1772816"/>
              <a:ext cx="1656184" cy="288032"/>
            </a:xfrm>
            <a:prstGeom prst="rect">
              <a:avLst/>
            </a:prstGeom>
            <a:solidFill>
              <a:schemeClr val="accent4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0060A1"/>
                </a:buClr>
                <a:tabLst>
                  <a:tab pos="174625" algn="l"/>
                </a:tabLst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Vacuum </a:t>
              </a: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shell</a:t>
              </a: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5" name="Picture 7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660232" y="908720"/>
              <a:ext cx="1296143" cy="864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16216" y="3140968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70"/>
          <p:cNvGrpSpPr/>
          <p:nvPr/>
        </p:nvGrpSpPr>
        <p:grpSpPr>
          <a:xfrm>
            <a:off x="4644008" y="4437113"/>
            <a:ext cx="1737464" cy="1944215"/>
            <a:chOff x="4644008" y="4437113"/>
            <a:chExt cx="1737464" cy="1944215"/>
          </a:xfrm>
        </p:grpSpPr>
        <p:grpSp>
          <p:nvGrpSpPr>
            <p:cNvPr id="21" name="Groupe 52"/>
            <p:cNvGrpSpPr/>
            <p:nvPr/>
          </p:nvGrpSpPr>
          <p:grpSpPr>
            <a:xfrm>
              <a:off x="4788024" y="5229200"/>
              <a:ext cx="1593448" cy="1152128"/>
              <a:chOff x="4788024" y="5229200"/>
              <a:chExt cx="1593448" cy="1152128"/>
            </a:xfrm>
          </p:grpSpPr>
          <p:sp>
            <p:nvSpPr>
              <p:cNvPr id="51" name="Espace réservé de la date 9"/>
              <p:cNvSpPr txBox="1">
                <a:spLocks/>
              </p:cNvSpPr>
              <p:nvPr/>
            </p:nvSpPr>
            <p:spPr bwMode="auto">
              <a:xfrm>
                <a:off x="5661392" y="5805264"/>
                <a:ext cx="720080" cy="576064"/>
              </a:xfrm>
              <a:prstGeom prst="rect">
                <a:avLst/>
              </a:prstGeom>
              <a:solidFill>
                <a:schemeClr val="accent4">
                  <a:lumMod val="50000"/>
                  <a:alpha val="77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0060A1"/>
                  </a:buClr>
                  <a:buNone/>
                  <a:tabLst>
                    <a:tab pos="174625" algn="l"/>
                  </a:tabLst>
                </a:pPr>
                <a:r>
                  <a:rPr lang="fr-FR" sz="1800" dirty="0" smtClean="0">
                    <a:solidFill>
                      <a:schemeClr val="bg1"/>
                    </a:solidFill>
                    <a:latin typeface="+mn-lt"/>
                  </a:rPr>
                  <a:t>Co</a:t>
                </a:r>
                <a:r>
                  <a:rPr kumimoji="0" lang="fr-FR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ld</a:t>
                </a:r>
                <a:r>
                  <a: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compr</a:t>
                </a:r>
                <a:r>
                  <a: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14" cstate="email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4788024" y="5229200"/>
                <a:ext cx="866788" cy="114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8" name="Connecteur en angle 57"/>
            <p:cNvCxnSpPr>
              <a:stCxn id="9218" idx="1"/>
            </p:cNvCxnSpPr>
            <p:nvPr/>
          </p:nvCxnSpPr>
          <p:spPr bwMode="auto">
            <a:xfrm rot="10800000">
              <a:off x="4644008" y="4437113"/>
              <a:ext cx="144016" cy="1366925"/>
            </a:xfrm>
            <a:prstGeom prst="bentConnector2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>
          <a:xfrm>
            <a:off x="485774" y="116632"/>
            <a:ext cx="8478713" cy="585788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http://www.bls.gov/fls/china.htm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016" y="764704"/>
            <a:ext cx="8532440" cy="543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4355976" y="1700808"/>
            <a:ext cx="936104" cy="396044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92080" y="4437112"/>
            <a:ext cx="936104" cy="122413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35696" y="5157192"/>
            <a:ext cx="936104" cy="50405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85774" y="44624"/>
            <a:ext cx="8478713" cy="585788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CHF / EUR </a:t>
            </a:r>
            <a:r>
              <a:rPr lang="fr-FR" dirty="0" err="1" smtClean="0">
                <a:hlinkClick r:id="rId2"/>
              </a:rPr>
              <a:t>currency</a:t>
            </a:r>
            <a:r>
              <a:rPr lang="fr-FR" dirty="0" smtClean="0">
                <a:hlinkClick r:id="rId2"/>
              </a:rPr>
              <a:t> </a:t>
            </a:r>
            <a:endParaRPr lang="fr-FR" dirty="0"/>
          </a:p>
        </p:txBody>
      </p:sp>
      <p:sp>
        <p:nvSpPr>
          <p:cNvPr id="4098" name="AutoShape 2" descr="Click to redu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764704"/>
            <a:ext cx="8064896" cy="57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2987824" y="2348880"/>
            <a:ext cx="26642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3300"/>
                </a:solidFill>
              </a:rPr>
              <a:t>+25% </a:t>
            </a:r>
            <a:r>
              <a:rPr lang="fr-FR" b="1" dirty="0" err="1" smtClean="0">
                <a:solidFill>
                  <a:srgbClr val="FF3300"/>
                </a:solidFill>
              </a:rPr>
              <a:t>since</a:t>
            </a:r>
            <a:r>
              <a:rPr lang="fr-FR" b="1" dirty="0" smtClean="0">
                <a:solidFill>
                  <a:srgbClr val="FF3300"/>
                </a:solidFill>
              </a:rPr>
              <a:t> 2006</a:t>
            </a:r>
            <a:endParaRPr lang="fr-FR" b="1" dirty="0">
              <a:solidFill>
                <a:srgbClr val="FF33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56176" y="548680"/>
            <a:ext cx="26642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3300"/>
                </a:solidFill>
              </a:rPr>
              <a:t>CHF/EUR = 0,95</a:t>
            </a:r>
            <a:endParaRPr lang="fr-FR" b="1" dirty="0">
              <a:solidFill>
                <a:srgbClr val="FF33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 flipV="1">
            <a:off x="8532440" y="863750"/>
            <a:ext cx="72008" cy="1917178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auto">
          <a:xfrm flipH="1">
            <a:off x="8604448" y="836712"/>
            <a:ext cx="539552" cy="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 bwMode="auto">
          <a:xfrm flipV="1">
            <a:off x="5652120" y="2924944"/>
            <a:ext cx="1008112" cy="252028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 bwMode="auto">
          <a:xfrm flipH="1">
            <a:off x="755576" y="5445224"/>
            <a:ext cx="4896544" cy="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 bwMode="auto">
          <a:xfrm flipH="1">
            <a:off x="6660232" y="2780928"/>
            <a:ext cx="1872208" cy="144016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85774" y="44624"/>
            <a:ext cx="8478713" cy="585788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USD / EUR </a:t>
            </a:r>
            <a:r>
              <a:rPr lang="fr-FR" dirty="0" err="1" smtClean="0">
                <a:hlinkClick r:id="rId2"/>
              </a:rPr>
              <a:t>currency</a:t>
            </a:r>
            <a:r>
              <a:rPr lang="fr-FR" dirty="0" smtClean="0">
                <a:hlinkClick r:id="rId2"/>
              </a:rPr>
              <a:t> (2000</a:t>
            </a:r>
            <a:r>
              <a:rPr lang="fr-FR" dirty="0" smtClean="0">
                <a:sym typeface="Wingdings" pitchFamily="2" charset="2"/>
                <a:hlinkClick r:id="rId2"/>
              </a:rPr>
              <a:t>)</a:t>
            </a:r>
            <a:r>
              <a:rPr lang="fr-FR" dirty="0" smtClean="0">
                <a:hlinkClick r:id="rId2"/>
              </a:rPr>
              <a:t> </a:t>
            </a:r>
            <a:endParaRPr lang="fr-FR" dirty="0"/>
          </a:p>
        </p:txBody>
      </p:sp>
      <p:sp>
        <p:nvSpPr>
          <p:cNvPr id="4098" name="AutoShape 2" descr="Click to redu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836711"/>
            <a:ext cx="7848872" cy="560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164288" y="3861048"/>
            <a:ext cx="10801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3300"/>
                </a:solidFill>
              </a:rPr>
              <a:t>+20%</a:t>
            </a:r>
            <a:endParaRPr lang="fr-FR" b="1" dirty="0">
              <a:solidFill>
                <a:srgbClr val="FF33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 flipV="1">
            <a:off x="8100392" y="3501008"/>
            <a:ext cx="72008" cy="1512168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 bwMode="auto">
          <a:xfrm flipH="1">
            <a:off x="8172400" y="3473970"/>
            <a:ext cx="539552" cy="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 bwMode="auto">
          <a:xfrm flipH="1">
            <a:off x="4572000" y="5013176"/>
            <a:ext cx="3563888" cy="288032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>
          <a:xfrm>
            <a:off x="251520" y="92568"/>
            <a:ext cx="8712968" cy="432048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DTC Work packages &amp; staffing  </a:t>
            </a:r>
            <a:endParaRPr lang="fr-FR" dirty="0" smtClean="0"/>
          </a:p>
        </p:txBody>
      </p:sp>
      <p:sp>
        <p:nvSpPr>
          <p:cNvPr id="3076" name="Text10"/>
          <p:cNvSpPr>
            <a:spLocks noChangeArrowheads="1"/>
          </p:cNvSpPr>
          <p:nvPr/>
        </p:nvSpPr>
        <p:spPr bwMode="auto">
          <a:xfrm>
            <a:off x="1920988" y="620687"/>
            <a:ext cx="971217" cy="30162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rgbClr val="000000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rgbClr val="000000"/>
                </a:solidFill>
                <a:ea typeface="新細明體" pitchFamily="18" charset="-120"/>
              </a:rPr>
              <a:t>#2</a:t>
            </a:r>
            <a:endParaRPr lang="en-GB" altLang="zh-HK" sz="12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078" name="Text10"/>
          <p:cNvSpPr>
            <a:spLocks noChangeArrowheads="1"/>
          </p:cNvSpPr>
          <p:nvPr/>
        </p:nvSpPr>
        <p:spPr bwMode="auto">
          <a:xfrm>
            <a:off x="1919736" y="1556791"/>
            <a:ext cx="969789" cy="1547718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US" altLang="zh-HK" sz="1000" b="1" dirty="0" smtClean="0">
                <a:solidFill>
                  <a:schemeClr val="bg1"/>
                </a:solidFill>
                <a:ea typeface="MS Mincho" pitchFamily="49" charset="-128"/>
              </a:rPr>
              <a:t>- </a:t>
            </a:r>
            <a:r>
              <a:rPr lang="en-GB" altLang="zh-HK" sz="1000" b="1" dirty="0" smtClean="0">
                <a:solidFill>
                  <a:schemeClr val="bg1"/>
                </a:solidFill>
                <a:ea typeface="MS Mincho" pitchFamily="49" charset="-128"/>
              </a:rPr>
              <a:t>Proposal approach,</a:t>
            </a: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00" b="1" dirty="0" smtClean="0">
                <a:solidFill>
                  <a:schemeClr val="bg1"/>
                </a:solidFill>
                <a:ea typeface="MS Mincho" pitchFamily="49" charset="-128"/>
              </a:rPr>
              <a:t>- Cost  estimate,</a:t>
            </a: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00" b="1" dirty="0" smtClean="0">
                <a:solidFill>
                  <a:schemeClr val="bg1"/>
                </a:solidFill>
                <a:ea typeface="MS Mincho" pitchFamily="49" charset="-128"/>
              </a:rPr>
              <a:t>- Rex,</a:t>
            </a: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00" b="1" dirty="0" smtClean="0">
                <a:solidFill>
                  <a:schemeClr val="bg1"/>
                </a:solidFill>
                <a:ea typeface="MS Mincho" pitchFamily="49" charset="-128"/>
              </a:rPr>
              <a:t>- customer needs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000" b="1" dirty="0" smtClean="0">
              <a:solidFill>
                <a:schemeClr val="bg1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000" b="1" dirty="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3088" name="Text10"/>
          <p:cNvSpPr>
            <a:spLocks noChangeArrowheads="1"/>
          </p:cNvSpPr>
          <p:nvPr/>
        </p:nvSpPr>
        <p:spPr bwMode="auto">
          <a:xfrm>
            <a:off x="1935331" y="3164807"/>
            <a:ext cx="971217" cy="392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20650" lvl="1" indent="-119063" algn="ctr" defTabSz="330200">
              <a:lnSpc>
                <a:spcPct val="100000"/>
              </a:lnSpc>
              <a:buSzTx/>
              <a:buFont typeface="Wingdings 2" pitchFamily="18" charset="2"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R.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AliSaid</a:t>
            </a:r>
            <a:endParaRPr lang="en-GB" altLang="zh-HK" sz="10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grpSp>
        <p:nvGrpSpPr>
          <p:cNvPr id="2" name="Groupe 44"/>
          <p:cNvGrpSpPr/>
          <p:nvPr/>
        </p:nvGrpSpPr>
        <p:grpSpPr>
          <a:xfrm>
            <a:off x="8120503" y="615951"/>
            <a:ext cx="1035529" cy="5693370"/>
            <a:chOff x="8120503" y="632719"/>
            <a:chExt cx="1035529" cy="5604593"/>
          </a:xfrm>
        </p:grpSpPr>
        <p:sp>
          <p:nvSpPr>
            <p:cNvPr id="3096" name="Text10"/>
            <p:cNvSpPr>
              <a:spLocks noChangeArrowheads="1"/>
            </p:cNvSpPr>
            <p:nvPr/>
          </p:nvSpPr>
          <p:spPr bwMode="auto">
            <a:xfrm>
              <a:off x="8121831" y="1522388"/>
              <a:ext cx="1033462" cy="4714924"/>
            </a:xfrm>
            <a:prstGeom prst="rect">
              <a:avLst/>
            </a:prstGeom>
            <a:solidFill>
              <a:srgbClr val="D9F8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endParaRPr lang="en-GB" altLang="zh-HK" sz="1100" b="1" dirty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endParaRPr lang="en-GB" altLang="zh-HK" sz="1100" b="1" dirty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endParaRPr lang="en-GB" altLang="zh-HK" sz="1000" i="1" dirty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N. Blanchard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J. </a:t>
              </a:r>
              <a:r>
                <a:rPr lang="en-GB" altLang="zh-HK" sz="10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Beauvisage</a:t>
              </a:r>
              <a:endParaRPr lang="en-GB" altLang="zh-HK" sz="10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V. </a:t>
              </a:r>
              <a:r>
                <a:rPr lang="en-GB" altLang="zh-HK" sz="10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Grabié</a:t>
              </a:r>
              <a:endParaRPr lang="en-GB" altLang="zh-HK" sz="10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J.M. Bernhardt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M. Santin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B. </a:t>
              </a:r>
              <a:r>
                <a:rPr lang="en-GB" altLang="zh-HK" sz="10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Rossignol</a:t>
              </a:r>
              <a:endParaRPr lang="en-GB" altLang="zh-HK" sz="10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V. </a:t>
              </a:r>
              <a:r>
                <a:rPr lang="en-GB" altLang="zh-HK" sz="10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Vonin</a:t>
              </a:r>
              <a:endParaRPr lang="en-GB" altLang="zh-HK" sz="10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Y. </a:t>
              </a:r>
              <a:r>
                <a:rPr lang="en-GB" altLang="zh-HK" sz="10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Rancon</a:t>
              </a:r>
              <a:endParaRPr lang="en-GB" altLang="zh-HK" sz="10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endParaRPr lang="en-GB" altLang="zh-HK" sz="10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3099" name="Text10"/>
            <p:cNvSpPr>
              <a:spLocks noChangeArrowheads="1"/>
            </p:cNvSpPr>
            <p:nvPr/>
          </p:nvSpPr>
          <p:spPr bwMode="auto">
            <a:xfrm>
              <a:off x="8120503" y="632719"/>
              <a:ext cx="1035529" cy="854327"/>
            </a:xfrm>
            <a:prstGeom prst="rect">
              <a:avLst/>
            </a:prstGeom>
            <a:solidFill>
              <a:srgbClr val="B2D2DE"/>
            </a:solidFill>
            <a:ln w="63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algn="ctr" defTabSz="330200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GB" altLang="zh-HK" sz="12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algn="ctr" defTabSz="330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zh-HK" sz="1200" b="1" dirty="0" smtClean="0">
                  <a:solidFill>
                    <a:srgbClr val="000000"/>
                  </a:solidFill>
                  <a:ea typeface="新細明體" pitchFamily="18" charset="-120"/>
                </a:rPr>
                <a:t>Validation</a:t>
              </a:r>
              <a:endParaRPr lang="en-GB" altLang="zh-HK" sz="1200" b="1" dirty="0">
                <a:solidFill>
                  <a:srgbClr val="000000"/>
                </a:solidFill>
                <a:ea typeface="新細明體" pitchFamily="18" charset="-120"/>
              </a:endParaRPr>
            </a:p>
            <a:p>
              <a:pPr algn="ctr" defTabSz="330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zh-HK" sz="1200" b="1" dirty="0">
                  <a:solidFill>
                    <a:srgbClr val="000000"/>
                  </a:solidFill>
                  <a:ea typeface="新細明體" pitchFamily="18" charset="-120"/>
                </a:rPr>
                <a:t>Committee</a:t>
              </a:r>
            </a:p>
          </p:txBody>
        </p:sp>
      </p:grpSp>
      <p:sp>
        <p:nvSpPr>
          <p:cNvPr id="3104" name="Text10"/>
          <p:cNvSpPr>
            <a:spLocks noChangeArrowheads="1"/>
          </p:cNvSpPr>
          <p:nvPr/>
        </p:nvSpPr>
        <p:spPr bwMode="auto">
          <a:xfrm>
            <a:off x="-1" y="3183789"/>
            <a:ext cx="765545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 anchor="ctr" anchorCtr="0"/>
          <a:lstStyle/>
          <a:p>
            <a:pPr algn="ctr" defTabSz="33020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altLang="zh-HK" sz="900" b="1" dirty="0" smtClean="0">
                <a:solidFill>
                  <a:schemeClr val="bg1"/>
                </a:solidFill>
                <a:ea typeface="新細明體" pitchFamily="18" charset="-120"/>
              </a:rPr>
              <a:t>WP </a:t>
            </a:r>
            <a:endParaRPr lang="en-US" altLang="zh-HK" sz="900" b="1" dirty="0">
              <a:solidFill>
                <a:schemeClr val="bg1"/>
              </a:solidFill>
              <a:ea typeface="新細明體" pitchFamily="18" charset="-120"/>
            </a:endParaRPr>
          </a:p>
          <a:p>
            <a:pPr algn="ctr" defTabSz="33020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altLang="zh-HK" sz="900" b="1" dirty="0">
                <a:solidFill>
                  <a:schemeClr val="bg1"/>
                </a:solidFill>
                <a:ea typeface="新細明體" pitchFamily="18" charset="-120"/>
              </a:rPr>
              <a:t>Leader</a:t>
            </a:r>
            <a:endParaRPr lang="en-GB" altLang="zh-HK" sz="900" dirty="0">
              <a:solidFill>
                <a:schemeClr val="bg1"/>
              </a:solidFill>
              <a:ea typeface="新細明體" pitchFamily="18" charset="-120"/>
            </a:endParaRPr>
          </a:p>
        </p:txBody>
      </p:sp>
      <p:grpSp>
        <p:nvGrpSpPr>
          <p:cNvPr id="3" name="Groupe 43"/>
          <p:cNvGrpSpPr/>
          <p:nvPr/>
        </p:nvGrpSpPr>
        <p:grpSpPr>
          <a:xfrm>
            <a:off x="0" y="3933056"/>
            <a:ext cx="8098984" cy="2375500"/>
            <a:chOff x="-56" y="3580494"/>
            <a:chExt cx="8098984" cy="2375500"/>
          </a:xfrm>
        </p:grpSpPr>
        <p:sp>
          <p:nvSpPr>
            <p:cNvPr id="59" name="Text10"/>
            <p:cNvSpPr>
              <a:spLocks noChangeArrowheads="1"/>
            </p:cNvSpPr>
            <p:nvPr/>
          </p:nvSpPr>
          <p:spPr bwMode="auto">
            <a:xfrm>
              <a:off x="792033" y="3584409"/>
              <a:ext cx="1105474" cy="237158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V.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Heloin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A. Machefel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JM Bernhardt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D. Grillot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S. Crispel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G.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Zick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Y. Fabre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B. Rossignol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C. Mantileri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G.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Gistau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V.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Grabié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M. Santin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F.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Lagoutte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P. Petit 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 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</p:txBody>
        </p:sp>
        <p:sp>
          <p:nvSpPr>
            <p:cNvPr id="3077" name="Text10"/>
            <p:cNvSpPr>
              <a:spLocks noChangeArrowheads="1"/>
            </p:cNvSpPr>
            <p:nvPr/>
          </p:nvSpPr>
          <p:spPr bwMode="auto">
            <a:xfrm>
              <a:off x="1934767" y="3598191"/>
              <a:ext cx="971217" cy="235668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J.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Beauvisage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S. Crispel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P. Dauguet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A. Praud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JM.Bernhardt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G.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Gistau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Y.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Rançon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Y. Dupont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N.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Besse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F.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Janin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</p:txBody>
        </p:sp>
        <p:sp>
          <p:nvSpPr>
            <p:cNvPr id="3080" name="Text10"/>
            <p:cNvSpPr>
              <a:spLocks noChangeArrowheads="1"/>
            </p:cNvSpPr>
            <p:nvPr/>
          </p:nvSpPr>
          <p:spPr bwMode="auto">
            <a:xfrm>
              <a:off x="2949281" y="3598191"/>
              <a:ext cx="971217" cy="235668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>
                  <a:solidFill>
                    <a:schemeClr val="bg1"/>
                  </a:solidFill>
                  <a:ea typeface="新細明體" pitchFamily="18" charset="-120"/>
                </a:rPr>
                <a:t> </a:t>
              </a: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F. Delcayre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JM .Bernhardt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G.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Flavien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D. Grillot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P. Roux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S.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Crevatin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V.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Grabié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fr-FR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R. Mathur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fr-FR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G. </a:t>
              </a:r>
              <a:r>
                <a:rPr lang="fr-FR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Gistau</a:t>
              </a:r>
              <a:endParaRPr lang="fr-FR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fr-FR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G. </a:t>
              </a:r>
              <a:r>
                <a:rPr lang="fr-FR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Zick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“</a:t>
              </a:r>
              <a:endParaRPr lang="en-GB" altLang="zh-HK" sz="900" b="1" dirty="0">
                <a:solidFill>
                  <a:schemeClr val="bg1"/>
                </a:solidFill>
                <a:ea typeface="新細明體" pitchFamily="18" charset="-120"/>
              </a:endParaRPr>
            </a:p>
          </p:txBody>
        </p:sp>
        <p:sp>
          <p:nvSpPr>
            <p:cNvPr id="3083" name="Text10"/>
            <p:cNvSpPr>
              <a:spLocks noChangeArrowheads="1"/>
            </p:cNvSpPr>
            <p:nvPr/>
          </p:nvSpPr>
          <p:spPr bwMode="auto">
            <a:xfrm>
              <a:off x="3971934" y="3598859"/>
              <a:ext cx="971217" cy="2356246"/>
            </a:xfrm>
            <a:prstGeom prst="rect">
              <a:avLst/>
            </a:prstGeom>
            <a:noFill/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defTabSz="330200">
                <a:lnSpc>
                  <a:spcPct val="100000"/>
                </a:lnSpc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E. Gauliard</a:t>
              </a:r>
            </a:p>
            <a:p>
              <a:pPr defTabSz="330200">
                <a:lnSpc>
                  <a:spcPct val="100000"/>
                </a:lnSpc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F. Durand</a:t>
              </a:r>
            </a:p>
            <a:p>
              <a:pPr defTabSz="330200">
                <a:lnSpc>
                  <a:spcPct val="100000"/>
                </a:lnSpc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D.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Guillet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defTabSz="330200">
                <a:lnSpc>
                  <a:spcPct val="100000"/>
                </a:lnSpc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C. Mantileri</a:t>
              </a:r>
            </a:p>
            <a:p>
              <a:pPr marL="0" lvl="1" defTabSz="330200">
                <a:lnSpc>
                  <a:spcPct val="100000"/>
                </a:lnSpc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MS Mincho" pitchFamily="49" charset="-128"/>
                </a:rPr>
                <a:t>S.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MS Mincho" pitchFamily="49" charset="-128"/>
                </a:rPr>
                <a:t>Crevatin</a:t>
              </a:r>
              <a:endParaRPr lang="en-GB" altLang="zh-HK" sz="900" b="1" dirty="0" smtClean="0">
                <a:solidFill>
                  <a:srgbClr val="000000"/>
                </a:solidFill>
                <a:ea typeface="MS Mincho" pitchFamily="49" charset="-128"/>
              </a:endParaRPr>
            </a:p>
            <a:p>
              <a:pPr marL="0" lvl="1" defTabSz="330200">
                <a:lnSpc>
                  <a:spcPct val="100000"/>
                </a:lnSpc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MS Mincho" pitchFamily="49" charset="-128"/>
                </a:rPr>
                <a:t>G.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MS Mincho" pitchFamily="49" charset="-128"/>
                </a:rPr>
                <a:t>Flavien</a:t>
              </a:r>
              <a:endParaRPr lang="en-GB" altLang="zh-HK" sz="900" b="1" dirty="0" smtClean="0">
                <a:solidFill>
                  <a:srgbClr val="000000"/>
                </a:solidFill>
                <a:ea typeface="MS Mincho" pitchFamily="49" charset="-128"/>
              </a:endParaRPr>
            </a:p>
            <a:p>
              <a:pPr marL="0" lvl="1" defTabSz="330200">
                <a:lnSpc>
                  <a:spcPct val="100000"/>
                </a:lnSpc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MS Mincho" pitchFamily="49" charset="-128"/>
                </a:rPr>
                <a:t>JL.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MS Mincho" pitchFamily="49" charset="-128"/>
                </a:rPr>
                <a:t>Toia</a:t>
              </a:r>
              <a:endParaRPr lang="en-GB" altLang="zh-HK" sz="900" b="1" dirty="0" smtClean="0">
                <a:solidFill>
                  <a:srgbClr val="000000"/>
                </a:solidFill>
                <a:ea typeface="MS Mincho" pitchFamily="49" charset="-128"/>
              </a:endParaRPr>
            </a:p>
            <a:p>
              <a:pPr marL="0" lvl="1" defTabSz="330200">
                <a:lnSpc>
                  <a:spcPct val="100000"/>
                </a:lnSpc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MS Mincho" pitchFamily="49" charset="-128"/>
                </a:rPr>
                <a:t>P. Marty</a:t>
              </a:r>
            </a:p>
            <a:p>
              <a:pPr defTabSz="330200">
                <a:lnSpc>
                  <a:spcPct val="100000"/>
                </a:lnSpc>
                <a:buFont typeface="Wingdings 2" pitchFamily="18" charset="2"/>
                <a:buNone/>
              </a:pPr>
              <a:endParaRPr lang="en-GB" altLang="zh-HK" sz="9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3086" name="Text10"/>
            <p:cNvSpPr>
              <a:spLocks noChangeArrowheads="1"/>
            </p:cNvSpPr>
            <p:nvPr/>
          </p:nvSpPr>
          <p:spPr bwMode="auto">
            <a:xfrm>
              <a:off x="4992798" y="3593195"/>
              <a:ext cx="1101188" cy="2350768"/>
            </a:xfrm>
            <a:prstGeom prst="rect">
              <a:avLst/>
            </a:prstGeom>
            <a:noFill/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G. Gaillard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R. Ali Said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F.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Bertholat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M. Benzeghiba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C. Mantileri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M. Santin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F.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Lorieau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P.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Cadeau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endParaRPr lang="en-GB" altLang="zh-HK" sz="9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3101" name="Text10"/>
            <p:cNvSpPr>
              <a:spLocks noChangeArrowheads="1"/>
            </p:cNvSpPr>
            <p:nvPr/>
          </p:nvSpPr>
          <p:spPr bwMode="auto">
            <a:xfrm>
              <a:off x="6143225" y="3585243"/>
              <a:ext cx="971217" cy="235256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JL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Toia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F.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Bertholat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D. Grillot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F. Delcayre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G.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Boye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T. Novet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R.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Besson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F.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Lorieau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B. </a:t>
              </a:r>
              <a:r>
                <a:rPr lang="en-GB" altLang="zh-HK" sz="900" b="1" dirty="0" err="1" smtClean="0">
                  <a:solidFill>
                    <a:schemeClr val="bg1"/>
                  </a:solidFill>
                  <a:ea typeface="新細明體" pitchFamily="18" charset="-120"/>
                </a:rPr>
                <a:t>Rossignol</a:t>
              </a:r>
              <a:endParaRPr lang="en-GB" altLang="zh-HK" sz="900" b="1" dirty="0" smtClean="0">
                <a:solidFill>
                  <a:schemeClr val="bg1"/>
                </a:solidFill>
                <a:ea typeface="新細明體" pitchFamily="18" charset="-120"/>
              </a:endParaRP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JM Bernhardt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r>
                <a:rPr lang="en-GB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Y. Fabre</a:t>
              </a:r>
            </a:p>
            <a:p>
              <a:pPr marL="382588" lvl="1" indent="-381000" defTabSz="330200">
                <a:lnSpc>
                  <a:spcPct val="100000"/>
                </a:lnSpc>
                <a:spcBef>
                  <a:spcPts val="100"/>
                </a:spcBef>
                <a:buSzTx/>
                <a:buNone/>
              </a:pPr>
              <a:endParaRPr lang="en-GB" altLang="zh-HK" sz="900" b="1" dirty="0">
                <a:solidFill>
                  <a:schemeClr val="bg1"/>
                </a:solidFill>
                <a:ea typeface="新細明體" pitchFamily="18" charset="-120"/>
              </a:endParaRPr>
            </a:p>
          </p:txBody>
        </p:sp>
        <p:sp>
          <p:nvSpPr>
            <p:cNvPr id="3105" name="Text10"/>
            <p:cNvSpPr>
              <a:spLocks noChangeArrowheads="1"/>
            </p:cNvSpPr>
            <p:nvPr/>
          </p:nvSpPr>
          <p:spPr bwMode="auto">
            <a:xfrm>
              <a:off x="-56" y="4086894"/>
              <a:ext cx="755576" cy="573720"/>
            </a:xfrm>
            <a:prstGeom prst="rect">
              <a:avLst/>
            </a:prstGeom>
            <a:solidFill>
              <a:schemeClr val="tx1"/>
            </a:solidFill>
            <a:ln w="6350">
              <a:noFill/>
              <a:miter lim="800000"/>
              <a:headEnd/>
              <a:tailEnd/>
            </a:ln>
          </p:spPr>
          <p:txBody>
            <a:bodyPr lIns="72000" tIns="72000" rIns="72000" bIns="72000" anchor="ctr" anchorCtr="0"/>
            <a:lstStyle/>
            <a:p>
              <a:pPr algn="ctr" defTabSz="330200">
                <a:lnSpc>
                  <a:spcPct val="100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WP </a:t>
              </a:r>
              <a:endParaRPr lang="en-US" altLang="zh-HK" sz="900" b="1" dirty="0">
                <a:solidFill>
                  <a:schemeClr val="bg1"/>
                </a:solidFill>
                <a:ea typeface="新細明體" pitchFamily="18" charset="-120"/>
              </a:endParaRPr>
            </a:p>
            <a:p>
              <a:pPr algn="ctr" defTabSz="330200">
                <a:lnSpc>
                  <a:spcPct val="100000"/>
                </a:lnSpc>
                <a:buFont typeface="Wingdings 2" pitchFamily="18" charset="2"/>
                <a:buNone/>
              </a:pPr>
              <a:r>
                <a:rPr lang="en-US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Members</a:t>
              </a:r>
            </a:p>
            <a:p>
              <a:pPr algn="ctr" defTabSz="330200">
                <a:lnSpc>
                  <a:spcPct val="100000"/>
                </a:lnSpc>
                <a:buFont typeface="Wingdings 2" pitchFamily="18" charset="2"/>
                <a:buNone/>
              </a:pPr>
              <a:r>
                <a:rPr lang="en-US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&amp; experts</a:t>
              </a:r>
              <a:endParaRPr lang="en-GB" altLang="zh-HK" sz="900" dirty="0">
                <a:solidFill>
                  <a:schemeClr val="bg1"/>
                </a:solidFill>
                <a:ea typeface="新細明體" pitchFamily="18" charset="-120"/>
              </a:endParaRPr>
            </a:p>
          </p:txBody>
        </p:sp>
        <p:sp>
          <p:nvSpPr>
            <p:cNvPr id="3110" name="Text10"/>
            <p:cNvSpPr>
              <a:spLocks noChangeArrowheads="1"/>
            </p:cNvSpPr>
            <p:nvPr/>
          </p:nvSpPr>
          <p:spPr bwMode="auto">
            <a:xfrm>
              <a:off x="7127711" y="3580494"/>
              <a:ext cx="971217" cy="2362900"/>
            </a:xfrm>
            <a:prstGeom prst="rect">
              <a:avLst/>
            </a:prstGeom>
            <a:noFill/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B.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Rossignol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230187" lvl="1" indent="-228600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A.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Machefel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230187" lvl="1" indent="-228600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Y.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Poultriniez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F.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Bertholat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C. Mantileri</a:t>
              </a:r>
            </a:p>
            <a:p>
              <a:pPr marL="120650" lvl="1" indent="-119063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V.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Billot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V.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Vonin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E.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Dupasquier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120650" lvl="1" indent="-119063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M. Santin</a:t>
              </a:r>
            </a:p>
            <a:p>
              <a:pPr marL="230187" lvl="1" indent="-228600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A. Romano</a:t>
              </a:r>
            </a:p>
            <a:p>
              <a:pPr marL="230187" lvl="1" indent="-228600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F. </a:t>
              </a:r>
              <a:r>
                <a:rPr lang="en-GB" altLang="zh-HK" sz="9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Janin</a:t>
              </a:r>
              <a:endParaRPr lang="en-GB" altLang="zh-HK" sz="900" b="1" dirty="0" smtClean="0">
                <a:solidFill>
                  <a:srgbClr val="000000"/>
                </a:solidFill>
                <a:ea typeface="新細明體" pitchFamily="18" charset="-120"/>
              </a:endParaRPr>
            </a:p>
            <a:p>
              <a:pPr marL="230187" lvl="1" indent="-228600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G. Gaillard</a:t>
              </a:r>
            </a:p>
            <a:p>
              <a:pPr marL="230187" lvl="1" indent="-228600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F. Andrieu</a:t>
              </a:r>
            </a:p>
            <a:p>
              <a:pPr marL="230187" lvl="1" indent="-228600" defTabSz="330200">
                <a:lnSpc>
                  <a:spcPct val="100000"/>
                </a:lnSpc>
                <a:buSzTx/>
                <a:buNone/>
              </a:pPr>
              <a:r>
                <a:rPr lang="en-GB" altLang="zh-HK" sz="900" b="1" dirty="0" smtClean="0">
                  <a:solidFill>
                    <a:srgbClr val="000000"/>
                  </a:solidFill>
                  <a:ea typeface="新細明體" pitchFamily="18" charset="-120"/>
                </a:rPr>
                <a:t>A. Praud</a:t>
              </a:r>
              <a:endParaRPr lang="en-GB" altLang="zh-HK" sz="9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</p:grp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-4772" y="1949425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 anchor="ctr" anchorCtr="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1000" b="1" dirty="0">
                <a:solidFill>
                  <a:schemeClr val="bg1"/>
                </a:solidFill>
                <a:ea typeface="新細明體" pitchFamily="18" charset="-120"/>
              </a:rPr>
              <a:t>Scope</a:t>
            </a:r>
            <a:endParaRPr lang="en-GB" altLang="zh-HK" sz="1000" dirty="0">
              <a:solidFill>
                <a:schemeClr val="bg1"/>
              </a:solidFill>
              <a:ea typeface="新細明體" pitchFamily="18" charset="-120"/>
            </a:endParaRPr>
          </a:p>
        </p:txBody>
      </p:sp>
      <p:grpSp>
        <p:nvGrpSpPr>
          <p:cNvPr id="4" name="Groupe 46"/>
          <p:cNvGrpSpPr/>
          <p:nvPr/>
        </p:nvGrpSpPr>
        <p:grpSpPr>
          <a:xfrm>
            <a:off x="0" y="620687"/>
            <a:ext cx="8113881" cy="3260126"/>
            <a:chOff x="0" y="620687"/>
            <a:chExt cx="8113881" cy="3260126"/>
          </a:xfrm>
        </p:grpSpPr>
        <p:sp>
          <p:nvSpPr>
            <p:cNvPr id="3106" name="Text10"/>
            <p:cNvSpPr>
              <a:spLocks noChangeArrowheads="1"/>
            </p:cNvSpPr>
            <p:nvPr/>
          </p:nvSpPr>
          <p:spPr bwMode="auto">
            <a:xfrm>
              <a:off x="0" y="3586109"/>
              <a:ext cx="779872" cy="294704"/>
            </a:xfrm>
            <a:prstGeom prst="rect">
              <a:avLst/>
            </a:prstGeom>
            <a:solidFill>
              <a:schemeClr val="tx1"/>
            </a:solidFill>
            <a:ln w="6350">
              <a:noFill/>
              <a:miter lim="800000"/>
              <a:headEnd/>
              <a:tailEnd/>
            </a:ln>
          </p:spPr>
          <p:txBody>
            <a:bodyPr lIns="72000" tIns="72000" rIns="72000" bIns="72000" anchor="ctr" anchorCtr="0"/>
            <a:lstStyle/>
            <a:p>
              <a:pPr algn="ctr" defTabSz="330200">
                <a:lnSpc>
                  <a:spcPct val="100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altLang="zh-HK" sz="800" b="1" dirty="0" smtClean="0">
                  <a:solidFill>
                    <a:schemeClr val="bg1"/>
                  </a:solidFill>
                  <a:ea typeface="新細明體" pitchFamily="18" charset="-120"/>
                </a:rPr>
                <a:t>Procurement</a:t>
              </a:r>
            </a:p>
            <a:p>
              <a:pPr algn="ctr" defTabSz="330200">
                <a:lnSpc>
                  <a:spcPct val="100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altLang="zh-HK" sz="900" b="1" dirty="0" smtClean="0">
                  <a:solidFill>
                    <a:schemeClr val="bg1"/>
                  </a:solidFill>
                  <a:ea typeface="新細明體" pitchFamily="18" charset="-120"/>
                </a:rPr>
                <a:t>Leader</a:t>
              </a:r>
              <a:endParaRPr lang="en-GB" altLang="zh-HK" sz="900" dirty="0">
                <a:solidFill>
                  <a:schemeClr val="bg1"/>
                </a:solidFill>
                <a:ea typeface="新細明體" pitchFamily="18" charset="-120"/>
              </a:endParaRPr>
            </a:p>
          </p:txBody>
        </p:sp>
        <p:grpSp>
          <p:nvGrpSpPr>
            <p:cNvPr id="5" name="Groupe 45"/>
            <p:cNvGrpSpPr/>
            <p:nvPr/>
          </p:nvGrpSpPr>
          <p:grpSpPr>
            <a:xfrm>
              <a:off x="816328" y="620687"/>
              <a:ext cx="7297553" cy="3260126"/>
              <a:chOff x="816328" y="620687"/>
              <a:chExt cx="7297553" cy="3260126"/>
            </a:xfrm>
          </p:grpSpPr>
          <p:sp>
            <p:nvSpPr>
              <p:cNvPr id="48" name="Text10"/>
              <p:cNvSpPr>
                <a:spLocks noChangeArrowheads="1"/>
              </p:cNvSpPr>
              <p:nvPr/>
            </p:nvSpPr>
            <p:spPr bwMode="auto">
              <a:xfrm>
                <a:off x="816328" y="3620599"/>
                <a:ext cx="7297553" cy="2602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marL="120650" lvl="1" indent="-119063" algn="ctr" defTabSz="330200">
                  <a:lnSpc>
                    <a:spcPct val="100000"/>
                  </a:lnSpc>
                  <a:buSzTx/>
                  <a:buNone/>
                </a:pPr>
                <a:r>
                  <a:rPr lang="en-US" altLang="zh-HK" sz="10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E. </a:t>
                </a:r>
                <a:r>
                  <a:rPr lang="en-US" altLang="zh-HK" sz="1000" b="1" dirty="0" err="1" smtClean="0">
                    <a:solidFill>
                      <a:srgbClr val="000000"/>
                    </a:solidFill>
                    <a:ea typeface="新細明體" pitchFamily="18" charset="-120"/>
                  </a:rPr>
                  <a:t>Touze</a:t>
                </a:r>
                <a:endParaRPr lang="en-US" altLang="zh-HK" sz="1000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FontTx/>
                  <a:buChar char="•"/>
                </a:pPr>
                <a:endParaRPr lang="en-GB" altLang="zh-HK" sz="11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79" name="Text10"/>
              <p:cNvSpPr>
                <a:spLocks noChangeArrowheads="1"/>
              </p:cNvSpPr>
              <p:nvPr/>
            </p:nvSpPr>
            <p:spPr bwMode="auto">
              <a:xfrm>
                <a:off x="2943221" y="620687"/>
                <a:ext cx="971217" cy="301625"/>
              </a:xfrm>
              <a:prstGeom prst="rect">
                <a:avLst/>
              </a:prstGeom>
              <a:solidFill>
                <a:srgbClr val="B2D2DE"/>
              </a:solidFill>
              <a:ln w="6350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zh-HK" sz="1200" b="1" dirty="0">
                    <a:solidFill>
                      <a:srgbClr val="000000"/>
                    </a:solidFill>
                    <a:ea typeface="新細明體" pitchFamily="18" charset="-120"/>
                  </a:rPr>
                  <a:t>Group </a:t>
                </a:r>
                <a:r>
                  <a:rPr lang="en-GB" altLang="zh-HK" sz="12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#3</a:t>
                </a:r>
                <a:endParaRPr lang="en-GB" altLang="zh-HK" sz="12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81" name="Text10"/>
              <p:cNvSpPr>
                <a:spLocks noChangeArrowheads="1"/>
              </p:cNvSpPr>
              <p:nvPr/>
            </p:nvSpPr>
            <p:spPr bwMode="auto">
              <a:xfrm>
                <a:off x="2954424" y="954062"/>
                <a:ext cx="971217" cy="5492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US" altLang="zh-HK" sz="1000" b="1" dirty="0">
                    <a:solidFill>
                      <a:srgbClr val="000000"/>
                    </a:solidFill>
                    <a:ea typeface="新細明體" pitchFamily="18" charset="-120"/>
                  </a:rPr>
                  <a:t>Compression </a:t>
                </a:r>
                <a:r>
                  <a:rPr lang="en-US" altLang="zh-HK" sz="900" b="1" dirty="0">
                    <a:solidFill>
                      <a:srgbClr val="000000"/>
                    </a:solidFill>
                    <a:ea typeface="新細明體" pitchFamily="18" charset="-120"/>
                  </a:rPr>
                  <a:t>&amp; </a:t>
                </a:r>
                <a:r>
                  <a:rPr lang="en-US" altLang="zh-HK" sz="9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ORS &amp; Dryer / Purifier</a:t>
                </a:r>
                <a:endParaRPr lang="en-US" altLang="zh-HK" sz="900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algn="ctr" defTabSz="330200">
                  <a:lnSpc>
                    <a:spcPct val="100000"/>
                  </a:lnSpc>
                </a:pPr>
                <a:endParaRPr lang="en-GB" altLang="zh-HK" sz="9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82" name="Text10"/>
              <p:cNvSpPr>
                <a:spLocks noChangeArrowheads="1"/>
              </p:cNvSpPr>
              <p:nvPr/>
            </p:nvSpPr>
            <p:spPr bwMode="auto">
              <a:xfrm>
                <a:off x="3965874" y="620687"/>
                <a:ext cx="971217" cy="301625"/>
              </a:xfrm>
              <a:prstGeom prst="rect">
                <a:avLst/>
              </a:prstGeom>
              <a:solidFill>
                <a:srgbClr val="B2D2DE"/>
              </a:solidFill>
              <a:ln w="6350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zh-HK" sz="1200" b="1" dirty="0">
                    <a:solidFill>
                      <a:srgbClr val="000000"/>
                    </a:solidFill>
                    <a:ea typeface="新細明體" pitchFamily="18" charset="-120"/>
                  </a:rPr>
                  <a:t>Group </a:t>
                </a:r>
                <a:r>
                  <a:rPr lang="en-GB" altLang="zh-HK" sz="12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#4</a:t>
                </a:r>
                <a:endParaRPr lang="en-GB" altLang="zh-HK" sz="12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84" name="Text10"/>
              <p:cNvSpPr>
                <a:spLocks noChangeArrowheads="1"/>
              </p:cNvSpPr>
              <p:nvPr/>
            </p:nvSpPr>
            <p:spPr bwMode="auto">
              <a:xfrm>
                <a:off x="3977077" y="954062"/>
                <a:ext cx="971217" cy="5492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zh-HK" sz="1000" b="1" dirty="0" err="1" smtClean="0">
                    <a:solidFill>
                      <a:srgbClr val="000000"/>
                    </a:solidFill>
                    <a:ea typeface="新細明體" pitchFamily="18" charset="-120"/>
                  </a:rPr>
                  <a:t>Cryo</a:t>
                </a:r>
                <a:r>
                  <a:rPr lang="en-GB" altLang="zh-HK" sz="10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 Turbo Machines</a:t>
                </a:r>
                <a:endParaRPr lang="en-GB" altLang="zh-HK" sz="10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85" name="Text10"/>
              <p:cNvSpPr>
                <a:spLocks noChangeArrowheads="1"/>
              </p:cNvSpPr>
              <p:nvPr/>
            </p:nvSpPr>
            <p:spPr bwMode="auto">
              <a:xfrm>
                <a:off x="4986738" y="620687"/>
                <a:ext cx="1101188" cy="301625"/>
              </a:xfrm>
              <a:prstGeom prst="rect">
                <a:avLst/>
              </a:prstGeom>
              <a:solidFill>
                <a:srgbClr val="B2D2DE"/>
              </a:solidFill>
              <a:ln w="6350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zh-HK" sz="1200" b="1" dirty="0">
                    <a:solidFill>
                      <a:srgbClr val="000000"/>
                    </a:solidFill>
                    <a:ea typeface="新細明體" pitchFamily="18" charset="-120"/>
                  </a:rPr>
                  <a:t>Group </a:t>
                </a:r>
                <a:r>
                  <a:rPr lang="en-GB" altLang="zh-HK" sz="12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#5</a:t>
                </a:r>
                <a:endParaRPr lang="en-GB" altLang="zh-HK" sz="12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87" name="Text10"/>
              <p:cNvSpPr>
                <a:spLocks noChangeArrowheads="1"/>
              </p:cNvSpPr>
              <p:nvPr/>
            </p:nvSpPr>
            <p:spPr bwMode="auto">
              <a:xfrm>
                <a:off x="4997941" y="954062"/>
                <a:ext cx="1101188" cy="5492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zh-HK" sz="10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Manufacturing, Delivery &amp; </a:t>
                </a:r>
                <a:r>
                  <a:rPr lang="en-GB" altLang="zh-HK" sz="1000" b="1" dirty="0">
                    <a:solidFill>
                      <a:srgbClr val="000000"/>
                    </a:solidFill>
                    <a:ea typeface="新細明體" pitchFamily="18" charset="-120"/>
                  </a:rPr>
                  <a:t>Site Integration</a:t>
                </a:r>
              </a:p>
            </p:txBody>
          </p:sp>
          <p:sp>
            <p:nvSpPr>
              <p:cNvPr id="3089" name="Text10"/>
              <p:cNvSpPr>
                <a:spLocks noChangeArrowheads="1"/>
              </p:cNvSpPr>
              <p:nvPr/>
            </p:nvSpPr>
            <p:spPr bwMode="auto">
              <a:xfrm>
                <a:off x="2957799" y="3168999"/>
                <a:ext cx="971217" cy="3921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zh-HK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V </a:t>
                </a:r>
                <a:r>
                  <a:rPr lang="en-GB" altLang="zh-HK" sz="1000" b="1" dirty="0" err="1" smtClean="0">
                    <a:solidFill>
                      <a:srgbClr val="000000"/>
                    </a:solidFill>
                    <a:ea typeface="MS Mincho" pitchFamily="49" charset="-128"/>
                  </a:rPr>
                  <a:t>Héloin</a:t>
                </a:r>
                <a:endParaRPr lang="en-GB" altLang="zh-HK" sz="1000" b="1" dirty="0">
                  <a:solidFill>
                    <a:srgbClr val="000000"/>
                  </a:solidFill>
                  <a:ea typeface="MS Mincho" pitchFamily="49" charset="-128"/>
                </a:endParaRPr>
              </a:p>
            </p:txBody>
          </p:sp>
          <p:sp>
            <p:nvSpPr>
              <p:cNvPr id="3090" name="Text10"/>
              <p:cNvSpPr>
                <a:spLocks noChangeArrowheads="1"/>
              </p:cNvSpPr>
              <p:nvPr/>
            </p:nvSpPr>
            <p:spPr bwMode="auto">
              <a:xfrm>
                <a:off x="3984247" y="3174332"/>
                <a:ext cx="971217" cy="3921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marL="120650" lvl="1" indent="-119063" algn="ctr" defTabSz="330200">
                  <a:lnSpc>
                    <a:spcPct val="100000"/>
                  </a:lnSpc>
                  <a:buSzTx/>
                  <a:buFont typeface="Wingdings 2" pitchFamily="18" charset="2"/>
                  <a:buNone/>
                </a:pPr>
                <a:r>
                  <a:rPr lang="en-GB" altLang="zh-HK" sz="10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F. Delcayre</a:t>
                </a:r>
                <a:endParaRPr lang="en-GB" altLang="zh-HK" sz="10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91" name="Text10"/>
              <p:cNvSpPr>
                <a:spLocks noChangeArrowheads="1"/>
              </p:cNvSpPr>
              <p:nvPr/>
            </p:nvSpPr>
            <p:spPr bwMode="auto">
              <a:xfrm>
                <a:off x="5006301" y="3180682"/>
                <a:ext cx="1101188" cy="3921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marL="120650" lvl="1" indent="-119063" algn="ctr" defTabSz="330200">
                  <a:lnSpc>
                    <a:spcPct val="100000"/>
                  </a:lnSpc>
                  <a:buSzTx/>
                  <a:buNone/>
                </a:pPr>
                <a:r>
                  <a:rPr lang="en-GB" altLang="zh-HK" sz="10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S. </a:t>
                </a:r>
                <a:r>
                  <a:rPr lang="en-GB" altLang="zh-HK" sz="1000" b="1" dirty="0" err="1" smtClean="0">
                    <a:solidFill>
                      <a:srgbClr val="000000"/>
                    </a:solidFill>
                    <a:ea typeface="新細明體" pitchFamily="18" charset="-120"/>
                  </a:rPr>
                  <a:t>Crevatin</a:t>
                </a:r>
                <a:endParaRPr lang="en-GB" altLang="zh-HK" sz="10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97" name="Text10"/>
              <p:cNvSpPr>
                <a:spLocks noChangeArrowheads="1"/>
              </p:cNvSpPr>
              <p:nvPr/>
            </p:nvSpPr>
            <p:spPr bwMode="auto">
              <a:xfrm>
                <a:off x="6122369" y="954062"/>
                <a:ext cx="973739" cy="5492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zh-HK" sz="10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Cold box &amp; </a:t>
                </a:r>
                <a:r>
                  <a:rPr lang="en-GB" altLang="zh-HK" sz="1000" b="1" dirty="0" err="1" smtClean="0">
                    <a:solidFill>
                      <a:srgbClr val="000000"/>
                    </a:solidFill>
                    <a:ea typeface="新細明體" pitchFamily="18" charset="-120"/>
                  </a:rPr>
                  <a:t>Periphericals</a:t>
                </a:r>
                <a:endParaRPr lang="en-GB" altLang="zh-HK" sz="1000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algn="ctr" defTabSz="330200">
                  <a:lnSpc>
                    <a:spcPct val="100000"/>
                  </a:lnSpc>
                </a:pPr>
                <a:endParaRPr lang="en-GB" altLang="zh-HK" sz="9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098" name="Text10"/>
              <p:cNvSpPr>
                <a:spLocks noChangeArrowheads="1"/>
              </p:cNvSpPr>
              <p:nvPr/>
            </p:nvSpPr>
            <p:spPr bwMode="auto">
              <a:xfrm>
                <a:off x="6124175" y="620687"/>
                <a:ext cx="971217" cy="301625"/>
              </a:xfrm>
              <a:prstGeom prst="rect">
                <a:avLst/>
              </a:prstGeom>
              <a:solidFill>
                <a:srgbClr val="B2D2DE"/>
              </a:solidFill>
              <a:ln w="6350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zh-HK" sz="1200" b="1" dirty="0">
                    <a:solidFill>
                      <a:srgbClr val="000000"/>
                    </a:solidFill>
                    <a:ea typeface="新細明體" pitchFamily="18" charset="-120"/>
                  </a:rPr>
                  <a:t>Group </a:t>
                </a:r>
                <a:r>
                  <a:rPr lang="en-GB" altLang="zh-HK" sz="12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#6</a:t>
                </a:r>
                <a:endParaRPr lang="en-GB" altLang="zh-HK" sz="12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100" name="Text10"/>
              <p:cNvSpPr>
                <a:spLocks noChangeArrowheads="1"/>
              </p:cNvSpPr>
              <p:nvPr/>
            </p:nvSpPr>
            <p:spPr bwMode="auto">
              <a:xfrm>
                <a:off x="6143960" y="3180682"/>
                <a:ext cx="948320" cy="3921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marL="120650" lvl="1" indent="-119063" algn="ctr" defTabSz="330200">
                  <a:lnSpc>
                    <a:spcPct val="100000"/>
                  </a:lnSpc>
                  <a:buSzTx/>
                  <a:buNone/>
                </a:pPr>
                <a:r>
                  <a:rPr lang="en-GB" altLang="zh-HK" sz="10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V. </a:t>
                </a:r>
                <a:r>
                  <a:rPr lang="en-GB" altLang="zh-HK" sz="1000" b="1" dirty="0" err="1" smtClean="0">
                    <a:solidFill>
                      <a:srgbClr val="000000"/>
                    </a:solidFill>
                    <a:ea typeface="新細明體" pitchFamily="18" charset="-120"/>
                  </a:rPr>
                  <a:t>Héloin</a:t>
                </a:r>
                <a:endParaRPr lang="en-GB" altLang="zh-HK" sz="10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107" name="Text10"/>
              <p:cNvSpPr>
                <a:spLocks noChangeArrowheads="1"/>
              </p:cNvSpPr>
              <p:nvPr/>
            </p:nvSpPr>
            <p:spPr bwMode="auto">
              <a:xfrm>
                <a:off x="7142591" y="954062"/>
                <a:ext cx="971217" cy="5492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zh-HK" sz="1000" b="1" dirty="0">
                    <a:solidFill>
                      <a:srgbClr val="000000"/>
                    </a:solidFill>
                    <a:ea typeface="新細明體" pitchFamily="18" charset="-120"/>
                  </a:rPr>
                  <a:t>Project Strategy &amp; </a:t>
                </a:r>
                <a:r>
                  <a:rPr lang="en-GB" altLang="zh-HK" sz="10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Management </a:t>
                </a:r>
                <a:endParaRPr lang="en-GB" altLang="zh-HK" sz="1000" b="1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algn="ctr" defTabSz="330200">
                  <a:lnSpc>
                    <a:spcPct val="100000"/>
                  </a:lnSpc>
                </a:pPr>
                <a:endParaRPr lang="en-GB" altLang="zh-HK" sz="9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108" name="Text10"/>
              <p:cNvSpPr>
                <a:spLocks noChangeArrowheads="1"/>
              </p:cNvSpPr>
              <p:nvPr/>
            </p:nvSpPr>
            <p:spPr bwMode="auto">
              <a:xfrm>
                <a:off x="7126110" y="620687"/>
                <a:ext cx="971217" cy="301625"/>
              </a:xfrm>
              <a:prstGeom prst="rect">
                <a:avLst/>
              </a:prstGeom>
              <a:solidFill>
                <a:srgbClr val="B2D2DE"/>
              </a:solidFill>
              <a:ln w="6350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algn="ctr" defTabSz="3302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zh-HK" sz="1200" b="1" dirty="0">
                    <a:solidFill>
                      <a:srgbClr val="000000"/>
                    </a:solidFill>
                    <a:ea typeface="新細明體" pitchFamily="18" charset="-120"/>
                  </a:rPr>
                  <a:t>Group </a:t>
                </a:r>
                <a:r>
                  <a:rPr lang="en-GB" altLang="zh-HK" sz="1200" b="1" dirty="0" smtClean="0">
                    <a:solidFill>
                      <a:srgbClr val="000000"/>
                    </a:solidFill>
                    <a:ea typeface="新細明體" pitchFamily="18" charset="-120"/>
                  </a:rPr>
                  <a:t>#7</a:t>
                </a:r>
                <a:endParaRPr lang="en-GB" altLang="zh-HK" sz="12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109" name="Text10"/>
              <p:cNvSpPr>
                <a:spLocks noChangeArrowheads="1"/>
              </p:cNvSpPr>
              <p:nvPr/>
            </p:nvSpPr>
            <p:spPr bwMode="auto">
              <a:xfrm>
                <a:off x="7134726" y="3180682"/>
                <a:ext cx="965666" cy="3921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algn="ctr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marL="120650" lvl="1" indent="-119063" algn="ctr" defTabSz="330200">
                  <a:lnSpc>
                    <a:spcPct val="100000"/>
                  </a:lnSpc>
                  <a:buSzTx/>
                  <a:buNone/>
                </a:pPr>
                <a:r>
                  <a:rPr lang="en-GB" altLang="zh-HK" sz="1000" b="1" dirty="0">
                    <a:solidFill>
                      <a:srgbClr val="000000"/>
                    </a:solidFill>
                    <a:ea typeface="新細明體" pitchFamily="18" charset="-120"/>
                  </a:rPr>
                  <a:t>P. Roux</a:t>
                </a:r>
              </a:p>
            </p:txBody>
          </p:sp>
          <p:sp>
            <p:nvSpPr>
              <p:cNvPr id="3114" name="Text10"/>
              <p:cNvSpPr>
                <a:spLocks noChangeArrowheads="1"/>
              </p:cNvSpPr>
              <p:nvPr/>
            </p:nvSpPr>
            <p:spPr bwMode="auto">
              <a:xfrm>
                <a:off x="2941634" y="1547786"/>
                <a:ext cx="982294" cy="1559049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6350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defTabSz="330200">
                  <a:lnSpc>
                    <a:spcPct val="100000"/>
                  </a:lnSpc>
                  <a:buFontTx/>
                  <a:buChar char="-"/>
                </a:pP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- Warm </a:t>
                </a:r>
                <a:r>
                  <a:rPr lang="fr-FR" altLang="ja-JP" sz="1000" b="1" dirty="0" err="1" smtClean="0">
                    <a:solidFill>
                      <a:schemeClr val="bg1"/>
                    </a:solidFill>
                    <a:ea typeface="MS Mincho" pitchFamily="49" charset="-128"/>
                  </a:rPr>
                  <a:t>Compressors</a:t>
                </a: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 &amp; ORS,</a:t>
                </a:r>
              </a:p>
              <a:p>
                <a:pPr defTabSz="330200">
                  <a:lnSpc>
                    <a:spcPct val="100000"/>
                  </a:lnSpc>
                  <a:buFontTx/>
                  <a:buChar char="-"/>
                </a:pP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- </a:t>
                </a:r>
                <a:r>
                  <a:rPr lang="fr-FR" altLang="ja-JP" sz="1000" b="1" dirty="0" err="1" smtClean="0">
                    <a:solidFill>
                      <a:schemeClr val="bg1"/>
                    </a:solidFill>
                    <a:ea typeface="MS Mincho" pitchFamily="49" charset="-128"/>
                  </a:rPr>
                  <a:t>Dryer</a:t>
                </a: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 &amp; Purifier,</a:t>
                </a: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- Capital </a:t>
                </a:r>
                <a:r>
                  <a:rPr lang="fr-FR" altLang="ja-JP" sz="1000" b="1" dirty="0" err="1" smtClean="0">
                    <a:solidFill>
                      <a:schemeClr val="bg1"/>
                    </a:solidFill>
                    <a:ea typeface="MS Mincho" pitchFamily="49" charset="-128"/>
                  </a:rPr>
                  <a:t>related</a:t>
                </a: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 </a:t>
                </a:r>
                <a:r>
                  <a:rPr lang="fr-FR" altLang="ja-JP" sz="1000" b="1" dirty="0" err="1" smtClean="0">
                    <a:solidFill>
                      <a:schemeClr val="bg1"/>
                    </a:solidFill>
                    <a:ea typeface="MS Mincho" pitchFamily="49" charset="-128"/>
                  </a:rPr>
                  <a:t>spare</a:t>
                </a: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 parts,</a:t>
                </a: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fr-FR" altLang="zh-HK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- </a:t>
                </a:r>
                <a:r>
                  <a:rPr lang="fr-FR" altLang="zh-HK" sz="1000" b="1" dirty="0" err="1" smtClean="0">
                    <a:solidFill>
                      <a:schemeClr val="bg1"/>
                    </a:solidFill>
                    <a:ea typeface="MS Mincho" pitchFamily="49" charset="-128"/>
                  </a:rPr>
                  <a:t>Electricals</a:t>
                </a:r>
                <a:endParaRPr lang="en-US" altLang="zh-HK" sz="1000" b="1" dirty="0">
                  <a:solidFill>
                    <a:schemeClr val="bg1"/>
                  </a:solidFill>
                  <a:ea typeface="新細明體" pitchFamily="18" charset="-120"/>
                </a:endParaRPr>
              </a:p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FontTx/>
                  <a:buChar char="•"/>
                </a:pPr>
                <a:endParaRPr lang="en-GB" altLang="zh-HK" sz="1000" b="1" dirty="0">
                  <a:solidFill>
                    <a:schemeClr val="bg1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115" name="Text10"/>
              <p:cNvSpPr>
                <a:spLocks noChangeArrowheads="1"/>
              </p:cNvSpPr>
              <p:nvPr/>
            </p:nvSpPr>
            <p:spPr bwMode="auto">
              <a:xfrm>
                <a:off x="3967462" y="1547786"/>
                <a:ext cx="971217" cy="1559049"/>
              </a:xfrm>
              <a:prstGeom prst="rect">
                <a:avLst/>
              </a:prstGeom>
              <a:noFill/>
              <a:ln w="6350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fr-FR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 Turbines  </a:t>
                </a: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fr-FR" altLang="zh-HK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 </a:t>
                </a:r>
                <a:r>
                  <a:rPr lang="fr-FR" altLang="zh-HK" sz="1000" b="1" dirty="0" err="1" smtClean="0">
                    <a:solidFill>
                      <a:srgbClr val="000000"/>
                    </a:solidFill>
                    <a:ea typeface="MS Mincho" pitchFamily="49" charset="-128"/>
                  </a:rPr>
                  <a:t>Cryo</a:t>
                </a:r>
                <a:r>
                  <a:rPr lang="fr-FR" altLang="zh-HK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</a:t>
                </a:r>
                <a:r>
                  <a:rPr lang="fr-FR" altLang="zh-HK" sz="1000" b="1" dirty="0" err="1" smtClean="0">
                    <a:solidFill>
                      <a:srgbClr val="000000"/>
                    </a:solidFill>
                    <a:ea typeface="MS Mincho" pitchFamily="49" charset="-128"/>
                  </a:rPr>
                  <a:t>compressors</a:t>
                </a:r>
                <a:endParaRPr lang="fr-FR" altLang="zh-HK" sz="1000" b="1" dirty="0" smtClean="0">
                  <a:solidFill>
                    <a:srgbClr val="000000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endParaRPr lang="fr-FR" altLang="zh-HK" sz="1000" b="1" dirty="0" smtClean="0">
                  <a:solidFill>
                    <a:srgbClr val="000000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endParaRPr lang="en-US" altLang="zh-HK" sz="1000" b="1" dirty="0" smtClean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FontTx/>
                  <a:buChar char="•"/>
                </a:pPr>
                <a:r>
                  <a:rPr lang="fr-FR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 Capital </a:t>
                </a:r>
                <a:r>
                  <a:rPr lang="fr-FR" altLang="ja-JP" sz="1000" b="1" dirty="0" err="1" smtClean="0">
                    <a:solidFill>
                      <a:srgbClr val="000000"/>
                    </a:solidFill>
                    <a:ea typeface="MS Mincho" pitchFamily="49" charset="-128"/>
                  </a:rPr>
                  <a:t>related</a:t>
                </a:r>
                <a:r>
                  <a:rPr lang="fr-FR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 </a:t>
                </a:r>
                <a:r>
                  <a:rPr lang="fr-FR" altLang="ja-JP" sz="1000" b="1" dirty="0" err="1" smtClean="0">
                    <a:solidFill>
                      <a:srgbClr val="000000"/>
                    </a:solidFill>
                    <a:ea typeface="MS Mincho" pitchFamily="49" charset="-128"/>
                  </a:rPr>
                  <a:t>spare</a:t>
                </a:r>
                <a:r>
                  <a:rPr lang="fr-FR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 parts</a:t>
                </a:r>
                <a:endParaRPr lang="en-GB" altLang="zh-HK" sz="1000" b="1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3116" name="Text10"/>
              <p:cNvSpPr>
                <a:spLocks noChangeArrowheads="1"/>
              </p:cNvSpPr>
              <p:nvPr/>
            </p:nvSpPr>
            <p:spPr bwMode="auto">
              <a:xfrm>
                <a:off x="4986738" y="1535086"/>
                <a:ext cx="1101188" cy="1571749"/>
              </a:xfrm>
              <a:prstGeom prst="rect">
                <a:avLst/>
              </a:prstGeom>
              <a:noFill/>
              <a:ln w="6350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 Manufacturing hours,</a:t>
                </a: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 Methods,</a:t>
                </a: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 Packing &amp; transport,</a:t>
                </a:r>
                <a:endParaRPr lang="en-GB" altLang="ja-JP" sz="1000" b="1" dirty="0">
                  <a:solidFill>
                    <a:srgbClr val="000000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 Installation,</a:t>
                </a:r>
                <a:endParaRPr lang="en-GB" altLang="ja-JP" sz="1000" b="1" dirty="0">
                  <a:solidFill>
                    <a:srgbClr val="000000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ja-JP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- Start-up</a:t>
                </a:r>
                <a:endParaRPr lang="en-GB" altLang="ja-JP" sz="1000" b="1" dirty="0">
                  <a:solidFill>
                    <a:srgbClr val="000000"/>
                  </a:solidFill>
                  <a:ea typeface="MS Mincho" pitchFamily="49" charset="-128"/>
                </a:endParaRPr>
              </a:p>
            </p:txBody>
          </p:sp>
          <p:sp>
            <p:nvSpPr>
              <p:cNvPr id="3117" name="Text10"/>
              <p:cNvSpPr>
                <a:spLocks noChangeArrowheads="1"/>
              </p:cNvSpPr>
              <p:nvPr/>
            </p:nvSpPr>
            <p:spPr bwMode="auto">
              <a:xfrm>
                <a:off x="6124161" y="1544612"/>
                <a:ext cx="971217" cy="1562224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6350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CB Design &amp; CB equip,.</a:t>
                </a:r>
              </a:p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GB" altLang="ja-JP" sz="1000" b="1" dirty="0">
                  <a:solidFill>
                    <a:schemeClr val="bg1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GB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Instrument </a:t>
                </a:r>
                <a:r>
                  <a:rPr lang="en-GB" altLang="ja-JP" sz="1000" b="1" dirty="0">
                    <a:solidFill>
                      <a:schemeClr val="bg1"/>
                    </a:solidFill>
                    <a:ea typeface="MS Mincho" pitchFamily="49" charset="-128"/>
                  </a:rPr>
                  <a:t>&amp; </a:t>
                </a:r>
                <a:r>
                  <a:rPr lang="en-GB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control</a:t>
                </a:r>
              </a:p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GB" altLang="ja-JP" sz="1000" b="1" dirty="0">
                  <a:solidFill>
                    <a:schemeClr val="bg1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Dewar, VTL, </a:t>
                </a:r>
                <a:r>
                  <a:rPr lang="fr-FR" altLang="ja-JP" sz="1000" b="1" dirty="0" err="1" smtClean="0">
                    <a:solidFill>
                      <a:schemeClr val="bg1"/>
                    </a:solidFill>
                    <a:ea typeface="MS Mincho" pitchFamily="49" charset="-128"/>
                  </a:rPr>
                  <a:t>gas</a:t>
                </a:r>
                <a:r>
                  <a:rPr lang="fr-FR" altLang="ja-JP" sz="1000" b="1" dirty="0" smtClean="0">
                    <a:solidFill>
                      <a:schemeClr val="bg1"/>
                    </a:solidFill>
                    <a:ea typeface="MS Mincho" pitchFamily="49" charset="-128"/>
                  </a:rPr>
                  <a:t> bag, …</a:t>
                </a:r>
                <a:endParaRPr lang="fr-FR" altLang="ja-JP" sz="1000" b="1" dirty="0">
                  <a:solidFill>
                    <a:schemeClr val="bg1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spcBef>
                    <a:spcPct val="0"/>
                  </a:spcBef>
                  <a:buFontTx/>
                  <a:buChar char="•"/>
                </a:pPr>
                <a:endParaRPr lang="en-GB" altLang="zh-HK" sz="1000" b="1" dirty="0">
                  <a:solidFill>
                    <a:schemeClr val="bg1"/>
                  </a:solidFill>
                  <a:ea typeface="MS Mincho" pitchFamily="49" charset="-128"/>
                </a:endParaRPr>
              </a:p>
            </p:txBody>
          </p:sp>
          <p:sp>
            <p:nvSpPr>
              <p:cNvPr id="3118" name="Text10"/>
              <p:cNvSpPr>
                <a:spLocks noChangeArrowheads="1"/>
              </p:cNvSpPr>
              <p:nvPr/>
            </p:nvSpPr>
            <p:spPr bwMode="auto">
              <a:xfrm>
                <a:off x="7126110" y="1535086"/>
                <a:ext cx="971217" cy="1571749"/>
              </a:xfrm>
              <a:prstGeom prst="rect">
                <a:avLst/>
              </a:prstGeom>
              <a:noFill/>
              <a:ln w="6350">
                <a:solidFill>
                  <a:srgbClr val="256886"/>
                </a:solidFill>
                <a:miter lim="800000"/>
                <a:headEnd/>
                <a:tailEnd/>
              </a:ln>
            </p:spPr>
            <p:txBody>
              <a:bodyPr lIns="72000" tIns="72000" rIns="72000" bIns="72000"/>
              <a:lstStyle/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zh-HK" sz="1000" b="1" dirty="0">
                    <a:solidFill>
                      <a:srgbClr val="000000"/>
                    </a:solidFill>
                    <a:ea typeface="MS Mincho" pitchFamily="49" charset="-128"/>
                  </a:rPr>
                  <a:t>Engineering </a:t>
                </a:r>
                <a:r>
                  <a:rPr lang="en-GB" altLang="zh-HK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hours,</a:t>
                </a: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endParaRPr lang="en-GB" altLang="zh-HK" sz="1000" b="1" dirty="0">
                  <a:solidFill>
                    <a:srgbClr val="000000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buNone/>
                </a:pPr>
                <a:r>
                  <a:rPr lang="en-GB" altLang="zh-HK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Industrial approach, FOREX</a:t>
                </a: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endParaRPr lang="en-GB" altLang="zh-HK" sz="1000" b="1" dirty="0" smtClean="0">
                  <a:solidFill>
                    <a:srgbClr val="000000"/>
                  </a:solidFill>
                  <a:ea typeface="MS Mincho" pitchFamily="49" charset="-128"/>
                </a:endParaRPr>
              </a:p>
              <a:p>
                <a:pPr defTabSz="330200">
                  <a:lnSpc>
                    <a:spcPct val="100000"/>
                  </a:lnSpc>
                  <a:buFont typeface="Wingdings 2" pitchFamily="18" charset="2"/>
                  <a:buNone/>
                </a:pPr>
                <a:r>
                  <a:rPr lang="en-GB" altLang="zh-HK" sz="1000" b="1" dirty="0" smtClean="0">
                    <a:solidFill>
                      <a:srgbClr val="000000"/>
                    </a:solidFill>
                    <a:ea typeface="MS Mincho" pitchFamily="49" charset="-128"/>
                  </a:rPr>
                  <a:t>Contract management</a:t>
                </a:r>
              </a:p>
            </p:txBody>
          </p:sp>
        </p:grpSp>
      </p:grpSp>
      <p:sp>
        <p:nvSpPr>
          <p:cNvPr id="60" name="Text10"/>
          <p:cNvSpPr>
            <a:spLocks noChangeArrowheads="1"/>
          </p:cNvSpPr>
          <p:nvPr/>
        </p:nvSpPr>
        <p:spPr bwMode="auto">
          <a:xfrm>
            <a:off x="792032" y="620687"/>
            <a:ext cx="1087407" cy="30162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rgbClr val="000000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rgbClr val="000000"/>
                </a:solidFill>
                <a:ea typeface="新細明體" pitchFamily="18" charset="-120"/>
              </a:rPr>
              <a:t>#1</a:t>
            </a:r>
            <a:endParaRPr lang="en-GB" altLang="zh-HK" sz="12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63" name="Text10"/>
          <p:cNvSpPr>
            <a:spLocks noChangeArrowheads="1"/>
          </p:cNvSpPr>
          <p:nvPr/>
        </p:nvSpPr>
        <p:spPr bwMode="auto">
          <a:xfrm>
            <a:off x="799117" y="3164807"/>
            <a:ext cx="1094665" cy="392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20650" lvl="1" indent="-119063" algn="ctr" defTabSz="330200">
              <a:lnSpc>
                <a:spcPct val="100000"/>
              </a:lnSpc>
              <a:buSzTx/>
              <a:buFont typeface="Wingdings 2" pitchFamily="18" charset="2"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V.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Héloin</a:t>
            </a:r>
            <a:endParaRPr lang="en-GB" altLang="zh-HK" sz="10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65" name="Text10"/>
          <p:cNvSpPr>
            <a:spLocks noChangeArrowheads="1"/>
          </p:cNvSpPr>
          <p:nvPr/>
        </p:nvSpPr>
        <p:spPr bwMode="auto">
          <a:xfrm>
            <a:off x="792032" y="1547786"/>
            <a:ext cx="1090583" cy="1559049"/>
          </a:xfrm>
          <a:prstGeom prst="rect">
            <a:avLst/>
          </a:prstGeom>
          <a:solidFill>
            <a:schemeClr val="tx1">
              <a:lumMod val="75000"/>
            </a:schemeClr>
          </a:solidFill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GB" altLang="zh-HK" sz="1000" b="1" dirty="0" smtClean="0">
                <a:solidFill>
                  <a:schemeClr val="bg1"/>
                </a:solidFill>
                <a:ea typeface="MS Mincho" pitchFamily="49" charset="-128"/>
              </a:rPr>
              <a:t>- Functional analysis,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000" b="1" dirty="0" smtClean="0">
              <a:solidFill>
                <a:schemeClr val="bg1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00" b="1" dirty="0" smtClean="0">
                <a:solidFill>
                  <a:schemeClr val="bg1"/>
                </a:solidFill>
                <a:ea typeface="MS Mincho" pitchFamily="49" charset="-128"/>
              </a:rPr>
              <a:t>-Modularisation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000" b="1" dirty="0" smtClean="0">
              <a:solidFill>
                <a:schemeClr val="bg1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00" b="1" dirty="0" smtClean="0">
                <a:solidFill>
                  <a:schemeClr val="bg1"/>
                </a:solidFill>
                <a:ea typeface="MS Mincho" pitchFamily="49" charset="-128"/>
              </a:rPr>
              <a:t>- Standards</a:t>
            </a:r>
          </a:p>
        </p:txBody>
      </p:sp>
      <p:sp>
        <p:nvSpPr>
          <p:cNvPr id="67" name="Text10"/>
          <p:cNvSpPr>
            <a:spLocks noChangeArrowheads="1"/>
          </p:cNvSpPr>
          <p:nvPr/>
        </p:nvSpPr>
        <p:spPr bwMode="auto">
          <a:xfrm>
            <a:off x="802874" y="956847"/>
            <a:ext cx="2095907" cy="549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Product Strategy &amp; Management</a:t>
            </a:r>
            <a:endParaRPr lang="en-GB" altLang="zh-HK" sz="10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grpSp>
        <p:nvGrpSpPr>
          <p:cNvPr id="6" name="Groupe 70"/>
          <p:cNvGrpSpPr/>
          <p:nvPr/>
        </p:nvGrpSpPr>
        <p:grpSpPr>
          <a:xfrm>
            <a:off x="791672" y="6395509"/>
            <a:ext cx="7308720" cy="392113"/>
            <a:chOff x="791672" y="6593271"/>
            <a:chExt cx="7308720" cy="392113"/>
          </a:xfrm>
        </p:grpSpPr>
        <p:sp>
          <p:nvSpPr>
            <p:cNvPr id="50" name="Text10"/>
            <p:cNvSpPr>
              <a:spLocks noChangeArrowheads="1"/>
            </p:cNvSpPr>
            <p:nvPr/>
          </p:nvSpPr>
          <p:spPr bwMode="auto">
            <a:xfrm>
              <a:off x="791672" y="6593271"/>
              <a:ext cx="1094665" cy="392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algn="ctr" defTabSz="330200">
                <a:lnSpc>
                  <a:spcPct val="100000"/>
                </a:lnSpc>
                <a:spcBef>
                  <a:spcPts val="0"/>
                </a:spcBef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23 </a:t>
              </a:r>
            </a:p>
            <a:p>
              <a:pPr marL="120650" lvl="1" indent="-119063" algn="ctr" defTabSz="330200">
                <a:lnSpc>
                  <a:spcPct val="100000"/>
                </a:lnSpc>
                <a:spcBef>
                  <a:spcPts val="0"/>
                </a:spcBef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&amp; 24/03 </a:t>
              </a:r>
              <a:r>
                <a:rPr lang="en-GB" altLang="zh-HK" sz="10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ap</a:t>
              </a: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-midi</a:t>
              </a:r>
              <a:endParaRPr lang="en-GB" altLang="zh-HK" sz="10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51" name="Text10"/>
            <p:cNvSpPr>
              <a:spLocks noChangeArrowheads="1"/>
            </p:cNvSpPr>
            <p:nvPr/>
          </p:nvSpPr>
          <p:spPr bwMode="auto">
            <a:xfrm>
              <a:off x="1907705" y="6593271"/>
              <a:ext cx="1008112" cy="392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algn="ctr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24/03 </a:t>
              </a:r>
              <a:r>
                <a:rPr lang="en-GB" altLang="zh-HK" sz="1000" b="1" dirty="0" err="1" smtClean="0">
                  <a:solidFill>
                    <a:srgbClr val="000000"/>
                  </a:solidFill>
                  <a:ea typeface="新細明體" pitchFamily="18" charset="-120"/>
                </a:rPr>
                <a:t>matin</a:t>
              </a:r>
              <a:endParaRPr lang="en-GB" altLang="zh-HK" sz="10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52" name="Text10"/>
            <p:cNvSpPr>
              <a:spLocks noChangeArrowheads="1"/>
            </p:cNvSpPr>
            <p:nvPr/>
          </p:nvSpPr>
          <p:spPr bwMode="auto">
            <a:xfrm>
              <a:off x="2939880" y="6593271"/>
              <a:ext cx="1008112" cy="392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algn="ctr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26/03</a:t>
              </a:r>
              <a:endParaRPr lang="en-GB" altLang="zh-HK" sz="10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53" name="Text10"/>
            <p:cNvSpPr>
              <a:spLocks noChangeArrowheads="1"/>
            </p:cNvSpPr>
            <p:nvPr/>
          </p:nvSpPr>
          <p:spPr bwMode="auto">
            <a:xfrm>
              <a:off x="3972056" y="6593271"/>
              <a:ext cx="1008112" cy="392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algn="ctr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01/04</a:t>
              </a:r>
              <a:endParaRPr lang="en-GB" altLang="zh-HK" sz="10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54" name="Text10"/>
            <p:cNvSpPr>
              <a:spLocks noChangeArrowheads="1"/>
            </p:cNvSpPr>
            <p:nvPr/>
          </p:nvSpPr>
          <p:spPr bwMode="auto">
            <a:xfrm>
              <a:off x="5004048" y="6593271"/>
              <a:ext cx="1080120" cy="392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algn="ctr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31/03</a:t>
              </a:r>
              <a:endParaRPr lang="en-GB" altLang="zh-HK" sz="10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55" name="Text10"/>
            <p:cNvSpPr>
              <a:spLocks noChangeArrowheads="1"/>
            </p:cNvSpPr>
            <p:nvPr/>
          </p:nvSpPr>
          <p:spPr bwMode="auto">
            <a:xfrm>
              <a:off x="6108048" y="6593271"/>
              <a:ext cx="1008112" cy="392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algn="ctr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25/03</a:t>
              </a:r>
              <a:endParaRPr lang="en-GB" altLang="zh-HK" sz="10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56" name="Text10"/>
            <p:cNvSpPr>
              <a:spLocks noChangeArrowheads="1"/>
            </p:cNvSpPr>
            <p:nvPr/>
          </p:nvSpPr>
          <p:spPr bwMode="auto">
            <a:xfrm>
              <a:off x="7140408" y="6593271"/>
              <a:ext cx="959984" cy="392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solidFill>
                <a:srgbClr val="25688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20650" lvl="1" indent="-119063" algn="ctr" defTabSz="330200">
                <a:lnSpc>
                  <a:spcPct val="100000"/>
                </a:lnSpc>
                <a:buSzTx/>
                <a:buFont typeface="Wingdings 2" pitchFamily="18" charset="2"/>
                <a:buNone/>
              </a:pPr>
              <a:r>
                <a:rPr lang="en-GB" altLang="zh-HK" sz="1000" b="1" dirty="0" smtClean="0">
                  <a:solidFill>
                    <a:srgbClr val="000000"/>
                  </a:solidFill>
                  <a:ea typeface="新細明體" pitchFamily="18" charset="-120"/>
                </a:rPr>
                <a:t>30/03</a:t>
              </a:r>
              <a:endParaRPr lang="en-GB" altLang="zh-HK" sz="1000" b="1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7133532" y="620688"/>
            <a:ext cx="966860" cy="5688632"/>
          </a:xfrm>
          <a:prstGeom prst="rect">
            <a:avLst/>
          </a:prstGeom>
          <a:noFill/>
          <a:ln w="635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85774" y="116632"/>
            <a:ext cx="8478713" cy="585788"/>
          </a:xfrm>
        </p:spPr>
        <p:txBody>
          <a:bodyPr/>
          <a:lstStyle/>
          <a:p>
            <a:r>
              <a:rPr lang="fr-FR" dirty="0" smtClean="0"/>
              <a:t>EUR versus JPY (2004</a:t>
            </a:r>
            <a:r>
              <a:rPr lang="fr-FR" dirty="0" smtClean="0">
                <a:sym typeface="Wingdings" pitchFamily="2" charset="2"/>
              </a:rPr>
              <a:t> )</a:t>
            </a:r>
            <a:endParaRPr lang="fr-FR" dirty="0"/>
          </a:p>
        </p:txBody>
      </p:sp>
      <p:sp>
        <p:nvSpPr>
          <p:cNvPr id="4098" name="AutoShape 2" descr="Click to redu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228" y="740954"/>
            <a:ext cx="80572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 bwMode="auto">
          <a:xfrm flipV="1">
            <a:off x="6588224" y="2996952"/>
            <a:ext cx="1512168" cy="288032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 bwMode="auto">
          <a:xfrm flipH="1">
            <a:off x="8100392" y="2969914"/>
            <a:ext cx="539552" cy="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 bwMode="auto">
          <a:xfrm flipH="1">
            <a:off x="8604448" y="3657072"/>
            <a:ext cx="539552" cy="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1027" idx="3"/>
          </p:cNvCxnSpPr>
          <p:nvPr/>
        </p:nvCxnSpPr>
        <p:spPr bwMode="auto">
          <a:xfrm flipH="1" flipV="1">
            <a:off x="8604448" y="2996952"/>
            <a:ext cx="72008" cy="624322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444208" y="3140968"/>
            <a:ext cx="10801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3300"/>
                </a:solidFill>
              </a:rPr>
              <a:t>+40%</a:t>
            </a:r>
            <a:endParaRPr lang="fr-FR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Click to redu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692696"/>
            <a:ext cx="5436096" cy="151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65067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sz="1200" dirty="0" smtClean="0">
                <a:solidFill>
                  <a:srgbClr val="0D5C91"/>
                </a:solidFill>
                <a:latin typeface="Arial" pitchFamily="34" charset="0"/>
                <a:cs typeface="Arial" pitchFamily="34" charset="0"/>
                <a:hlinkClick r:id="rId2"/>
              </a:rPr>
              <a:t>http://www.linde-kryotechnik.ch/1259/1260/1607.asp?suppliers&amp;cmIgnoreReferrer=true</a:t>
            </a:r>
            <a:endParaRPr lang="fr-FR" sz="1200" dirty="0" smtClean="0">
              <a:solidFill>
                <a:srgbClr val="0D5C9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dirty="0" smtClean="0">
                <a:solidFill>
                  <a:srgbClr val="0D5C91"/>
                </a:solidFill>
                <a:latin typeface="Arial" pitchFamily="34" charset="0"/>
                <a:cs typeface="Arial" pitchFamily="34" charset="0"/>
              </a:rPr>
              <a:t>Supplier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D5C91"/>
                </a:solidFill>
                <a:effectLst/>
                <a:latin typeface="Arial" pitchFamily="34" charset="0"/>
                <a:cs typeface="Arial" pitchFamily="34" charset="0"/>
              </a:rPr>
              <a:t>Portal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Procurement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Linde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geared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to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a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high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performance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operation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want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to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offer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our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customers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most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competitive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prices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in a Global Procurement Organisation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http://www.linde-kryotechnik.ch/public/bilder/supplier/internationalsupply_365x202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665190"/>
            <a:ext cx="3476625" cy="1924050"/>
          </a:xfrm>
          <a:prstGeom prst="rect">
            <a:avLst/>
          </a:prstGeom>
          <a:noFill/>
        </p:spPr>
      </p:pic>
      <p:pic>
        <p:nvPicPr>
          <p:cNvPr id="54275" name="Picture 3" descr="http://www.linde-kryotechnik.ch/images/spac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114300"/>
            <a:ext cx="9525" cy="95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652120" y="836712"/>
            <a:ext cx="33661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Working with experts - create </a:t>
            </a:r>
            <a:r>
              <a:rPr lang="en-US" sz="2000" b="1" dirty="0" err="1" smtClean="0">
                <a:solidFill>
                  <a:schemeClr val="tx1"/>
                </a:solidFill>
              </a:rPr>
              <a:t>competiteve</a:t>
            </a:r>
            <a:r>
              <a:rPr lang="en-US" sz="2000" b="1" dirty="0" smtClean="0">
                <a:solidFill>
                  <a:schemeClr val="tx1"/>
                </a:solidFill>
              </a:rPr>
              <a:t> solutions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You, as our supplier, guarantee our efficiency with your process know-how, flexibility and innovative power. </a:t>
            </a:r>
            <a:r>
              <a:rPr lang="en-US" sz="2000" dirty="0" smtClean="0">
                <a:solidFill>
                  <a:srgbClr val="FF0000"/>
                </a:solidFill>
              </a:rPr>
              <a:t>You are ready to challenge our requirements and to offer better solutions.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We, the people at </a:t>
            </a:r>
            <a:r>
              <a:rPr lang="en-US" sz="2000" dirty="0" err="1" smtClean="0">
                <a:solidFill>
                  <a:schemeClr val="tx1"/>
                </a:solidFill>
              </a:rPr>
              <a:t>Linde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Kryotechnik</a:t>
            </a:r>
            <a:r>
              <a:rPr lang="en-US" sz="2000" dirty="0" smtClean="0">
                <a:solidFill>
                  <a:schemeClr val="tx1"/>
                </a:solidFill>
              </a:rPr>
              <a:t> AG, are always striving to </a:t>
            </a:r>
            <a:r>
              <a:rPr lang="en-US" sz="2000" dirty="0" smtClean="0">
                <a:solidFill>
                  <a:srgbClr val="FF0000"/>
                </a:solidFill>
              </a:rPr>
              <a:t>achieve strong cooperation with our suppliers. This gives us the advantages over the competition of speed and quality assurance in a good long-term partnership</a:t>
            </a:r>
            <a:r>
              <a:rPr lang="en-US" sz="2000" dirty="0" smtClean="0">
                <a:solidFill>
                  <a:schemeClr val="tx1"/>
                </a:solidFill>
              </a:rPr>
              <a:t>. 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4277" name="Picture 5" descr="Linde Kryotechnik A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5" y="2564904"/>
            <a:ext cx="1784432" cy="795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#7A</a:t>
            </a:r>
            <a:endParaRPr lang="fr-FR" dirty="0" smtClean="0"/>
          </a:p>
        </p:txBody>
      </p:sp>
      <p:sp>
        <p:nvSpPr>
          <p:cNvPr id="3107" name="Text10"/>
          <p:cNvSpPr>
            <a:spLocks noChangeArrowheads="1"/>
          </p:cNvSpPr>
          <p:nvPr/>
        </p:nvSpPr>
        <p:spPr bwMode="auto">
          <a:xfrm>
            <a:off x="1475656" y="1059140"/>
            <a:ext cx="2638961" cy="602431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>
                <a:solidFill>
                  <a:srgbClr val="000000"/>
                </a:solidFill>
                <a:ea typeface="新細明體" pitchFamily="18" charset="-120"/>
              </a:rPr>
              <a:t>Project Strategy &amp; management </a:t>
            </a:r>
          </a:p>
          <a:p>
            <a:pPr algn="ctr" defTabSz="330200">
              <a:lnSpc>
                <a:spcPct val="100000"/>
              </a:lnSpc>
            </a:pPr>
            <a:endParaRPr lang="en-GB" altLang="zh-HK" sz="12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108" name="Text10"/>
          <p:cNvSpPr>
            <a:spLocks noChangeArrowheads="1"/>
          </p:cNvSpPr>
          <p:nvPr/>
        </p:nvSpPr>
        <p:spPr bwMode="auto">
          <a:xfrm>
            <a:off x="1475656" y="701701"/>
            <a:ext cx="1296144" cy="33081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#7A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689674" y="2054503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Scope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8" name="Text10"/>
          <p:cNvSpPr>
            <a:spLocks noChangeArrowheads="1"/>
          </p:cNvSpPr>
          <p:nvPr/>
        </p:nvSpPr>
        <p:spPr bwMode="auto">
          <a:xfrm>
            <a:off x="1487504" y="1700324"/>
            <a:ext cx="1296144" cy="2448272"/>
          </a:xfrm>
          <a:prstGeom prst="rect">
            <a:avLst/>
          </a:prstGeom>
          <a:ln w="635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>
                <a:solidFill>
                  <a:srgbClr val="000000"/>
                </a:solidFill>
                <a:latin typeface="+mn-lt"/>
                <a:ea typeface="MS Mincho" pitchFamily="49" charset="-128"/>
              </a:rPr>
              <a:t>Engineering </a:t>
            </a:r>
            <a:r>
              <a:rPr lang="en-GB" altLang="zh-HK" sz="1100" b="1" dirty="0" smtClean="0">
                <a:solidFill>
                  <a:srgbClr val="000000"/>
                </a:solidFill>
                <a:latin typeface="+mn-lt"/>
                <a:ea typeface="MS Mincho" pitchFamily="49" charset="-128"/>
              </a:rPr>
              <a:t>hours,</a:t>
            </a:r>
            <a:endParaRPr lang="en-GB" altLang="zh-HK" sz="1100" b="1" dirty="0">
              <a:solidFill>
                <a:srgbClr val="000000"/>
              </a:solidFill>
              <a:latin typeface="+mn-lt"/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latin typeface="+mn-lt"/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latin typeface="+mn-lt"/>
                <a:ea typeface="MS Mincho" pitchFamily="49" charset="-128"/>
              </a:rPr>
              <a:t>Contract management,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latin typeface="+mn-lt"/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latin typeface="+mn-lt"/>
                <a:ea typeface="MS Mincho" pitchFamily="49" charset="-128"/>
              </a:rPr>
              <a:t>Change orders</a:t>
            </a: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latin typeface="+mn-lt"/>
                <a:ea typeface="MS Mincho" pitchFamily="49" charset="-128"/>
              </a:rPr>
              <a:t>Opportunities and contingencies</a:t>
            </a:r>
          </a:p>
        </p:txBody>
      </p:sp>
      <p:sp>
        <p:nvSpPr>
          <p:cNvPr id="11" name="Text10"/>
          <p:cNvSpPr>
            <a:spLocks noChangeArrowheads="1"/>
          </p:cNvSpPr>
          <p:nvPr/>
        </p:nvSpPr>
        <p:spPr bwMode="auto">
          <a:xfrm>
            <a:off x="2819744" y="692696"/>
            <a:ext cx="1296144" cy="33081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#7B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4" name="Text10"/>
          <p:cNvSpPr>
            <a:spLocks noChangeArrowheads="1"/>
          </p:cNvSpPr>
          <p:nvPr/>
        </p:nvSpPr>
        <p:spPr bwMode="auto">
          <a:xfrm>
            <a:off x="2843808" y="1700808"/>
            <a:ext cx="1296144" cy="2448272"/>
          </a:xfrm>
          <a:prstGeom prst="rect">
            <a:avLst/>
          </a:prstGeom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Industrial approach,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Purchase / sub-contracting strategy,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100" b="1" dirty="0" smtClean="0">
                <a:solidFill>
                  <a:srgbClr val="000000"/>
                </a:solidFill>
                <a:ea typeface="MS Mincho" pitchFamily="49" charset="-128"/>
              </a:rPr>
              <a:t> FOREX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100" b="1" dirty="0" smtClean="0">
              <a:solidFill>
                <a:srgbClr val="000000"/>
              </a:solidFill>
              <a:ea typeface="MS Mincho" pitchFamily="4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836712"/>
            <a:ext cx="33661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Comment </a:t>
            </a:r>
            <a:r>
              <a:rPr lang="en-US" sz="2000" b="1" dirty="0" err="1" smtClean="0">
                <a:solidFill>
                  <a:schemeClr val="tx1"/>
                </a:solidFill>
              </a:rPr>
              <a:t>réduire</a:t>
            </a:r>
            <a:r>
              <a:rPr lang="en-US" sz="2000" b="1" dirty="0" smtClean="0">
                <a:solidFill>
                  <a:schemeClr val="tx1"/>
                </a:solidFill>
              </a:rPr>
              <a:t> le </a:t>
            </a:r>
            <a:r>
              <a:rPr lang="en-US" sz="2000" b="1" dirty="0" err="1" smtClean="0">
                <a:solidFill>
                  <a:schemeClr val="tx1"/>
                </a:solidFill>
              </a:rPr>
              <a:t>nombre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d’heures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d’engineering</a:t>
            </a:r>
            <a:r>
              <a:rPr lang="en-US" sz="2000" b="1" dirty="0" smtClean="0">
                <a:solidFill>
                  <a:schemeClr val="tx1"/>
                </a:solidFill>
              </a:rPr>
              <a:t> ? 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Comment </a:t>
            </a:r>
            <a:r>
              <a:rPr lang="en-US" sz="2000" b="1" dirty="0" err="1" smtClean="0">
                <a:solidFill>
                  <a:schemeClr val="tx1"/>
                </a:solidFill>
              </a:rPr>
              <a:t>mieux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gérer</a:t>
            </a:r>
            <a:r>
              <a:rPr lang="en-US" sz="2000" b="1" dirty="0" smtClean="0">
                <a:solidFill>
                  <a:schemeClr val="tx1"/>
                </a:solidFill>
              </a:rPr>
              <a:t> les </a:t>
            </a:r>
            <a:r>
              <a:rPr lang="en-US" sz="2000" b="1" dirty="0" err="1" smtClean="0">
                <a:solidFill>
                  <a:schemeClr val="tx1"/>
                </a:solidFill>
              </a:rPr>
              <a:t>contrats</a:t>
            </a:r>
            <a:r>
              <a:rPr lang="en-US" sz="2000" b="1" dirty="0" smtClean="0">
                <a:solidFill>
                  <a:schemeClr val="tx1"/>
                </a:solidFill>
              </a:rPr>
              <a:t> ?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Quelle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approche</a:t>
            </a:r>
            <a:r>
              <a:rPr lang="en-US" sz="2000" b="1" dirty="0" smtClean="0">
                <a:solidFill>
                  <a:schemeClr val="tx1"/>
                </a:solidFill>
              </a:rPr>
              <a:t> avec les clients </a:t>
            </a:r>
            <a:r>
              <a:rPr lang="en-US" sz="2000" b="1" dirty="0" err="1" smtClean="0">
                <a:solidFill>
                  <a:schemeClr val="tx1"/>
                </a:solidFill>
              </a:rPr>
              <a:t>intusifs</a:t>
            </a:r>
            <a:r>
              <a:rPr lang="en-US" sz="2000" b="1" dirty="0" smtClean="0">
                <a:solidFill>
                  <a:schemeClr val="tx1"/>
                </a:solidFill>
              </a:rPr>
              <a:t>?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Comment </a:t>
            </a:r>
            <a:r>
              <a:rPr lang="en-US" sz="2000" b="1" dirty="0" err="1" smtClean="0">
                <a:solidFill>
                  <a:schemeClr val="tx1"/>
                </a:solidFill>
              </a:rPr>
              <a:t>gérer</a:t>
            </a:r>
            <a:r>
              <a:rPr lang="en-US" sz="2000" b="1" dirty="0" smtClean="0">
                <a:solidFill>
                  <a:schemeClr val="tx1"/>
                </a:solidFill>
              </a:rPr>
              <a:t> les </a:t>
            </a:r>
            <a:r>
              <a:rPr lang="en-US" sz="2000" b="1" dirty="0" err="1" smtClean="0">
                <a:solidFill>
                  <a:schemeClr val="tx1"/>
                </a:solidFill>
              </a:rPr>
              <a:t>avenants</a:t>
            </a:r>
            <a:r>
              <a:rPr lang="en-US" sz="2000" b="1" dirty="0" smtClean="0">
                <a:solidFill>
                  <a:schemeClr val="tx1"/>
                </a:solidFill>
              </a:rPr>
              <a:t> ?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Comment limiter les </a:t>
            </a:r>
            <a:r>
              <a:rPr lang="en-US" sz="2000" b="1" dirty="0" err="1" smtClean="0">
                <a:solidFill>
                  <a:schemeClr val="tx1"/>
                </a:solidFill>
              </a:rPr>
              <a:t>aléas</a:t>
            </a:r>
            <a:r>
              <a:rPr lang="en-US" sz="2000" b="1" dirty="0" smtClean="0">
                <a:solidFill>
                  <a:schemeClr val="tx1"/>
                </a:solidFill>
              </a:rPr>
              <a:t> et augmenter les </a:t>
            </a:r>
            <a:r>
              <a:rPr lang="en-US" sz="2000" b="1" dirty="0" err="1" smtClean="0">
                <a:solidFill>
                  <a:schemeClr val="tx1"/>
                </a:solidFill>
              </a:rPr>
              <a:t>opportunités</a:t>
            </a:r>
            <a:r>
              <a:rPr lang="en-US" sz="2000" b="1" dirty="0" smtClean="0">
                <a:solidFill>
                  <a:schemeClr val="tx1"/>
                </a:solidFill>
              </a:rPr>
              <a:t> 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000" dirty="0" smtClean="0"/>
              <a:t>Baseline </a:t>
            </a:r>
            <a:r>
              <a:rPr lang="fr-FR" sz="3000" dirty="0" err="1" smtClean="0"/>
              <a:t>Technical</a:t>
            </a:r>
            <a:r>
              <a:rPr lang="fr-FR" sz="3000" dirty="0" smtClean="0"/>
              <a:t> </a:t>
            </a:r>
            <a:r>
              <a:rPr lang="fr-FR" sz="3000" dirty="0" err="1" smtClean="0"/>
              <a:t>Cost</a:t>
            </a:r>
            <a:r>
              <a:rPr lang="fr-FR" sz="3000" dirty="0" smtClean="0"/>
              <a:t> breakdown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96752"/>
            <a:ext cx="6120680" cy="48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508104" y="980728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Helial</a:t>
            </a:r>
            <a:r>
              <a:rPr lang="fr-FR" dirty="0" smtClean="0">
                <a:solidFill>
                  <a:srgbClr val="000000"/>
                </a:solidFill>
              </a:rPr>
              <a:t> : 15 - 20%</a:t>
            </a:r>
          </a:p>
          <a:p>
            <a:r>
              <a:rPr lang="fr-FR" dirty="0" err="1" smtClean="0">
                <a:solidFill>
                  <a:srgbClr val="000000"/>
                </a:solidFill>
              </a:rPr>
              <a:t>Taylormade</a:t>
            </a:r>
            <a:r>
              <a:rPr lang="fr-FR" dirty="0" smtClean="0">
                <a:solidFill>
                  <a:srgbClr val="000000"/>
                </a:solidFill>
              </a:rPr>
              <a:t> :  20 - 30%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 flipH="1">
            <a:off x="6300192" y="1844824"/>
            <a:ext cx="576064" cy="576064"/>
          </a:xfrm>
          <a:prstGeom prst="straightConnector1">
            <a:avLst/>
          </a:prstGeom>
          <a:ln w="635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000" dirty="0" smtClean="0"/>
              <a:t>Procurement  </a:t>
            </a:r>
            <a:r>
              <a:rPr lang="fr-FR" sz="3000" dirty="0" err="1" smtClean="0"/>
              <a:t>Cost</a:t>
            </a:r>
            <a:r>
              <a:rPr lang="fr-FR" sz="3000" dirty="0" smtClean="0"/>
              <a:t> breakdown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08720"/>
            <a:ext cx="6250402" cy="482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876256" y="4653136"/>
            <a:ext cx="24482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Compression &gt; 50% </a:t>
            </a:r>
            <a:endParaRPr lang="fr-FR" sz="1800" dirty="0">
              <a:solidFill>
                <a:srgbClr val="C00000"/>
              </a:solidFill>
            </a:endParaRPr>
          </a:p>
        </p:txBody>
      </p:sp>
      <p:sp>
        <p:nvSpPr>
          <p:cNvPr id="8" name="Accolade fermante 7"/>
          <p:cNvSpPr/>
          <p:nvPr/>
        </p:nvSpPr>
        <p:spPr bwMode="auto">
          <a:xfrm>
            <a:off x="6732240" y="4293096"/>
            <a:ext cx="288032" cy="1512168"/>
          </a:xfrm>
          <a:prstGeom prst="rightBrac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052736"/>
            <a:ext cx="6613299" cy="44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000" dirty="0" smtClean="0"/>
              <a:t>Engineering </a:t>
            </a:r>
            <a:r>
              <a:rPr lang="fr-FR" sz="3000" dirty="0" err="1" smtClean="0"/>
              <a:t>hours</a:t>
            </a:r>
            <a:r>
              <a:rPr lang="fr-FR" sz="3000" dirty="0" smtClean="0"/>
              <a:t> breakdown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08104" y="5877272"/>
            <a:ext cx="24482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Design &gt; 50% </a:t>
            </a:r>
            <a:endParaRPr lang="fr-FR" sz="1800" dirty="0">
              <a:solidFill>
                <a:srgbClr val="C00000"/>
              </a:solidFill>
            </a:endParaRPr>
          </a:p>
        </p:txBody>
      </p:sp>
      <p:sp>
        <p:nvSpPr>
          <p:cNvPr id="12" name="Arc 11"/>
          <p:cNvSpPr/>
          <p:nvPr/>
        </p:nvSpPr>
        <p:spPr bwMode="auto">
          <a:xfrm rot="7133713">
            <a:off x="2663631" y="1788899"/>
            <a:ext cx="4248789" cy="4070303"/>
          </a:xfrm>
          <a:prstGeom prst="arc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000" dirty="0" smtClean="0"/>
              <a:t>Engineering </a:t>
            </a:r>
            <a:r>
              <a:rPr lang="fr-FR" sz="3000" dirty="0" err="1" smtClean="0"/>
              <a:t>hours</a:t>
            </a:r>
            <a:r>
              <a:rPr lang="fr-FR" sz="3000" dirty="0" smtClean="0"/>
              <a:t> breakdown ESS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755576" y="836712"/>
            <a:ext cx="7848872" cy="5184576"/>
            <a:chOff x="5165325" y="4221088"/>
            <a:chExt cx="3978675" cy="223224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65325" y="4221088"/>
              <a:ext cx="3978675" cy="2228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Connecteur droit 9"/>
            <p:cNvCxnSpPr/>
            <p:nvPr/>
          </p:nvCxnSpPr>
          <p:spPr bwMode="auto">
            <a:xfrm>
              <a:off x="6516216" y="4653136"/>
              <a:ext cx="0" cy="1800200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6369878" y="4407109"/>
              <a:ext cx="50405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200" dirty="0" smtClean="0">
                  <a:solidFill>
                    <a:srgbClr val="000000"/>
                  </a:solidFill>
                </a:rPr>
                <a:t>FDR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Connecteur droit 12"/>
            <p:cNvCxnSpPr/>
            <p:nvPr/>
          </p:nvCxnSpPr>
          <p:spPr bwMode="auto">
            <a:xfrm>
              <a:off x="7323162" y="4653136"/>
              <a:ext cx="0" cy="1800200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172913" y="4407109"/>
              <a:ext cx="50405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200" dirty="0" smtClean="0">
                  <a:solidFill>
                    <a:srgbClr val="000000"/>
                  </a:solidFill>
                </a:rPr>
                <a:t>FAT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391923" y="4407109"/>
              <a:ext cx="504056" cy="11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200" dirty="0" smtClean="0">
                  <a:solidFill>
                    <a:srgbClr val="000000"/>
                  </a:solidFill>
                </a:rPr>
                <a:t>Del.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559974" y="4314098"/>
              <a:ext cx="504056" cy="11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200" dirty="0" smtClean="0">
                  <a:solidFill>
                    <a:srgbClr val="000000"/>
                  </a:solidFill>
                </a:rPr>
                <a:t>SAT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Connecteur droit 8"/>
          <p:cNvCxnSpPr/>
          <p:nvPr/>
        </p:nvCxnSpPr>
        <p:spPr bwMode="auto">
          <a:xfrm>
            <a:off x="5436096" y="1772816"/>
            <a:ext cx="0" cy="4253118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 bwMode="auto">
          <a:xfrm>
            <a:off x="7812360" y="1340768"/>
            <a:ext cx="0" cy="468052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000" dirty="0" smtClean="0"/>
              <a:t>Planning ESS : 27 mois livré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9203630" cy="548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8651603" cy="922338"/>
          </a:xfrm>
        </p:spPr>
        <p:txBody>
          <a:bodyPr/>
          <a:lstStyle/>
          <a:p>
            <a:r>
              <a:rPr lang="fr-FR" sz="3000" dirty="0" smtClean="0"/>
              <a:t>Planning SLAC (hors </a:t>
            </a:r>
            <a:r>
              <a:rPr lang="fr-FR" sz="3000" dirty="0" err="1" smtClean="0"/>
              <a:t>compr</a:t>
            </a:r>
            <a:r>
              <a:rPr lang="fr-FR" sz="3000" dirty="0" smtClean="0"/>
              <a:t>.) 20 mois livré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692696"/>
            <a:ext cx="933916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 bwMode="auto">
          <a:xfrm>
            <a:off x="8316416" y="2708920"/>
            <a:ext cx="0" cy="324036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028384" y="5949096"/>
            <a:ext cx="7200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rgbClr val="FF3300"/>
                </a:solidFill>
              </a:rPr>
              <a:t>M20</a:t>
            </a:r>
            <a:endParaRPr lang="fr-FR" sz="1800" b="1" dirty="0">
              <a:solidFill>
                <a:srgbClr val="FF330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6864224" y="2373128"/>
            <a:ext cx="0" cy="3576152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 bwMode="auto">
          <a:xfrm>
            <a:off x="6420144" y="2204864"/>
            <a:ext cx="4719" cy="3738736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660232" y="5949096"/>
            <a:ext cx="5760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rgbClr val="FF3300"/>
                </a:solidFill>
              </a:rPr>
              <a:t>M7</a:t>
            </a:r>
            <a:endParaRPr lang="fr-FR" sz="1800" b="1" dirty="0">
              <a:solidFill>
                <a:srgbClr val="FF33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44512" y="5949096"/>
            <a:ext cx="5157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rgbClr val="FF3300"/>
                </a:solidFill>
              </a:rPr>
              <a:t>M4</a:t>
            </a:r>
            <a:endParaRPr lang="fr-FR" sz="1800" b="1" dirty="0">
              <a:solidFill>
                <a:srgbClr val="FF33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060124" y="6189184"/>
            <a:ext cx="9043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b="1" dirty="0" err="1" smtClean="0">
                <a:solidFill>
                  <a:srgbClr val="FF3300"/>
                </a:solidFill>
              </a:rPr>
              <a:t>ExW</a:t>
            </a:r>
            <a:endParaRPr lang="fr-FR" sz="1600" b="1" dirty="0">
              <a:solidFill>
                <a:srgbClr val="FF33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656821" y="6189184"/>
            <a:ext cx="72349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b="1" dirty="0" smtClean="0">
                <a:solidFill>
                  <a:srgbClr val="FF3300"/>
                </a:solidFill>
              </a:rPr>
              <a:t>FDR</a:t>
            </a:r>
            <a:endParaRPr lang="fr-FR" sz="1600" b="1" dirty="0">
              <a:solidFill>
                <a:srgbClr val="FF33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012160" y="6189184"/>
            <a:ext cx="6477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b="1" dirty="0" smtClean="0">
                <a:solidFill>
                  <a:srgbClr val="FF3300"/>
                </a:solidFill>
              </a:rPr>
              <a:t>PDR</a:t>
            </a:r>
            <a:endParaRPr lang="fr-FR" sz="16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8651603" cy="922338"/>
          </a:xfrm>
        </p:spPr>
        <p:txBody>
          <a:bodyPr/>
          <a:lstStyle/>
          <a:p>
            <a:r>
              <a:rPr lang="fr-FR" sz="3000" dirty="0" smtClean="0"/>
              <a:t>Planning SLAC (BF V+H hors compression)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927672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#1 &amp; #2</a:t>
            </a:r>
            <a:endParaRPr lang="fr-FR" dirty="0" smtClean="0"/>
          </a:p>
        </p:txBody>
      </p:sp>
      <p:sp>
        <p:nvSpPr>
          <p:cNvPr id="3076" name="Text10"/>
          <p:cNvSpPr>
            <a:spLocks noChangeArrowheads="1"/>
          </p:cNvSpPr>
          <p:nvPr/>
        </p:nvSpPr>
        <p:spPr bwMode="auto">
          <a:xfrm>
            <a:off x="4524349" y="1845047"/>
            <a:ext cx="1080120" cy="30162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4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400" b="1" dirty="0" smtClean="0">
                <a:solidFill>
                  <a:schemeClr val="tx1"/>
                </a:solidFill>
                <a:ea typeface="新細明體" pitchFamily="18" charset="-120"/>
              </a:rPr>
              <a:t>#2</a:t>
            </a:r>
            <a:endParaRPr lang="en-GB" altLang="zh-HK" sz="14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3078" name="Text10"/>
          <p:cNvSpPr>
            <a:spLocks noChangeArrowheads="1"/>
          </p:cNvSpPr>
          <p:nvPr/>
        </p:nvSpPr>
        <p:spPr bwMode="auto">
          <a:xfrm>
            <a:off x="4487983" y="2781151"/>
            <a:ext cx="1116485" cy="1547718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US" altLang="zh-HK" sz="1050" b="1" dirty="0" smtClean="0">
                <a:solidFill>
                  <a:srgbClr val="000000"/>
                </a:solidFill>
                <a:ea typeface="新細明體" pitchFamily="18" charset="-120"/>
              </a:rPr>
              <a:t>- </a:t>
            </a:r>
            <a:r>
              <a:rPr lang="en-GB" altLang="zh-HK" sz="1050" b="1" dirty="0" smtClean="0">
                <a:solidFill>
                  <a:srgbClr val="000000"/>
                </a:solidFill>
                <a:ea typeface="MS Mincho" pitchFamily="49" charset="-128"/>
              </a:rPr>
              <a:t>Proposal approach,</a:t>
            </a: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50" b="1" dirty="0" smtClean="0">
                <a:solidFill>
                  <a:srgbClr val="000000"/>
                </a:solidFill>
                <a:ea typeface="MS Mincho" pitchFamily="49" charset="-128"/>
              </a:rPr>
              <a:t>- Cost  estimate,</a:t>
            </a: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50" b="1" dirty="0" smtClean="0">
                <a:solidFill>
                  <a:srgbClr val="000000"/>
                </a:solidFill>
                <a:ea typeface="MS Mincho" pitchFamily="49" charset="-128"/>
              </a:rPr>
              <a:t>- Rex,</a:t>
            </a: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50" b="1" dirty="0" smtClean="0">
                <a:solidFill>
                  <a:srgbClr val="000000"/>
                </a:solidFill>
                <a:ea typeface="MS Mincho" pitchFamily="49" charset="-128"/>
              </a:rPr>
              <a:t>- customer needs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05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050" b="1" dirty="0">
              <a:ea typeface="新細明體" pitchFamily="18" charset="-120"/>
            </a:endParaRPr>
          </a:p>
        </p:txBody>
      </p:sp>
      <p:sp>
        <p:nvSpPr>
          <p:cNvPr id="3088" name="Text10"/>
          <p:cNvSpPr>
            <a:spLocks noChangeArrowheads="1"/>
          </p:cNvSpPr>
          <p:nvPr/>
        </p:nvSpPr>
        <p:spPr bwMode="auto">
          <a:xfrm>
            <a:off x="4484078" y="4365104"/>
            <a:ext cx="1120390" cy="392113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20650" lvl="1" indent="-119063" algn="ctr" defTabSz="330200">
              <a:lnSpc>
                <a:spcPct val="100000"/>
              </a:lnSpc>
              <a:buSzTx/>
              <a:buFont typeface="Wingdings 2" pitchFamily="18" charset="2"/>
              <a:buNone/>
            </a:pPr>
            <a:r>
              <a:rPr lang="en-GB" altLang="zh-HK" sz="1050" b="1" dirty="0" smtClean="0">
                <a:solidFill>
                  <a:srgbClr val="000000"/>
                </a:solidFill>
                <a:ea typeface="新細明體" pitchFamily="18" charset="-120"/>
              </a:rPr>
              <a:t>R. </a:t>
            </a:r>
            <a:r>
              <a:rPr lang="en-GB" altLang="zh-HK" sz="1050" b="1" dirty="0" err="1" smtClean="0">
                <a:solidFill>
                  <a:srgbClr val="000000"/>
                </a:solidFill>
                <a:ea typeface="新細明體" pitchFamily="18" charset="-120"/>
              </a:rPr>
              <a:t>AliSaid</a:t>
            </a:r>
            <a:endParaRPr lang="en-GB" altLang="zh-HK" sz="105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104" name="Text10"/>
          <p:cNvSpPr>
            <a:spLocks noChangeArrowheads="1"/>
          </p:cNvSpPr>
          <p:nvPr/>
        </p:nvSpPr>
        <p:spPr bwMode="auto">
          <a:xfrm>
            <a:off x="2568246" y="4392092"/>
            <a:ext cx="728603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altLang="zh-HK" sz="1000" b="1" dirty="0">
                <a:ea typeface="新細明體" pitchFamily="18" charset="-120"/>
              </a:rPr>
              <a:t>WG </a:t>
            </a:r>
          </a:p>
          <a:p>
            <a:pPr algn="ctr" defTabSz="33020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altLang="zh-HK" sz="1000" b="1" dirty="0">
                <a:ea typeface="新細明體" pitchFamily="18" charset="-120"/>
              </a:rPr>
              <a:t>Leader</a:t>
            </a:r>
            <a:endParaRPr lang="en-GB" altLang="zh-HK" sz="1000" dirty="0">
              <a:ea typeface="新細明體" pitchFamily="18" charset="-120"/>
            </a:endParaRPr>
          </a:p>
        </p:txBody>
      </p: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2563475" y="3173785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1000" b="1" dirty="0">
                <a:ea typeface="新細明體" pitchFamily="18" charset="-120"/>
              </a:rPr>
              <a:t>Scope</a:t>
            </a:r>
            <a:endParaRPr lang="en-GB" altLang="zh-HK" sz="1000" dirty="0">
              <a:ea typeface="新細明體" pitchFamily="18" charset="-120"/>
            </a:endParaRPr>
          </a:p>
        </p:txBody>
      </p:sp>
      <p:sp>
        <p:nvSpPr>
          <p:cNvPr id="60" name="Text10"/>
          <p:cNvSpPr>
            <a:spLocks noChangeArrowheads="1"/>
          </p:cNvSpPr>
          <p:nvPr/>
        </p:nvSpPr>
        <p:spPr bwMode="auto">
          <a:xfrm>
            <a:off x="3360279" y="1845047"/>
            <a:ext cx="1164069" cy="30162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4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400" b="1" dirty="0" smtClean="0">
                <a:solidFill>
                  <a:schemeClr val="tx1"/>
                </a:solidFill>
                <a:ea typeface="新細明體" pitchFamily="18" charset="-120"/>
              </a:rPr>
              <a:t>#1</a:t>
            </a:r>
            <a:endParaRPr lang="en-GB" altLang="zh-HK" sz="14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63" name="Text10"/>
          <p:cNvSpPr>
            <a:spLocks noChangeArrowheads="1"/>
          </p:cNvSpPr>
          <p:nvPr/>
        </p:nvSpPr>
        <p:spPr bwMode="auto">
          <a:xfrm>
            <a:off x="3347864" y="4365104"/>
            <a:ext cx="1094665" cy="392113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20650" lvl="1" indent="-119063" algn="ctr" defTabSz="330200">
              <a:lnSpc>
                <a:spcPct val="100000"/>
              </a:lnSpc>
              <a:buSzTx/>
              <a:buFont typeface="Wingdings 2" pitchFamily="18" charset="2"/>
              <a:buNone/>
            </a:pPr>
            <a:r>
              <a:rPr lang="en-GB" altLang="zh-HK" sz="1050" b="1" dirty="0" smtClean="0">
                <a:solidFill>
                  <a:srgbClr val="000000"/>
                </a:solidFill>
                <a:ea typeface="新細明體" pitchFamily="18" charset="-120"/>
              </a:rPr>
              <a:t>V. </a:t>
            </a:r>
            <a:r>
              <a:rPr lang="en-GB" altLang="zh-HK" sz="1050" b="1" dirty="0" err="1" smtClean="0">
                <a:solidFill>
                  <a:srgbClr val="000000"/>
                </a:solidFill>
                <a:ea typeface="新細明體" pitchFamily="18" charset="-120"/>
              </a:rPr>
              <a:t>Héloin</a:t>
            </a:r>
            <a:endParaRPr lang="en-GB" altLang="zh-HK" sz="105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65" name="Text10"/>
          <p:cNvSpPr>
            <a:spLocks noChangeArrowheads="1"/>
          </p:cNvSpPr>
          <p:nvPr/>
        </p:nvSpPr>
        <p:spPr bwMode="auto">
          <a:xfrm>
            <a:off x="3360279" y="2772146"/>
            <a:ext cx="1090583" cy="1559049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GB" altLang="zh-HK" sz="1050" b="1" dirty="0" smtClean="0">
                <a:solidFill>
                  <a:srgbClr val="000000"/>
                </a:solidFill>
                <a:ea typeface="MS Mincho" pitchFamily="49" charset="-128"/>
              </a:rPr>
              <a:t>- Functional analysis,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05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MS Mincho" pitchFamily="49" charset="-128"/>
              </a:rPr>
              <a:t>-</a:t>
            </a:r>
            <a:r>
              <a:rPr lang="en-GB" altLang="zh-HK" sz="1050" b="1" dirty="0" smtClean="0">
                <a:solidFill>
                  <a:srgbClr val="000000"/>
                </a:solidFill>
                <a:ea typeface="MS Mincho" pitchFamily="49" charset="-128"/>
              </a:rPr>
              <a:t>Modularisation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05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050" b="1" dirty="0" smtClean="0">
                <a:solidFill>
                  <a:srgbClr val="000000"/>
                </a:solidFill>
                <a:ea typeface="MS Mincho" pitchFamily="49" charset="-128"/>
              </a:rPr>
              <a:t>- Standards</a:t>
            </a:r>
          </a:p>
        </p:txBody>
      </p:sp>
      <p:sp>
        <p:nvSpPr>
          <p:cNvPr id="67" name="Text10"/>
          <p:cNvSpPr>
            <a:spLocks noChangeArrowheads="1"/>
          </p:cNvSpPr>
          <p:nvPr/>
        </p:nvSpPr>
        <p:spPr bwMode="auto">
          <a:xfrm>
            <a:off x="3359918" y="2181207"/>
            <a:ext cx="2244550" cy="549275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1200" b="1" dirty="0" smtClean="0">
                <a:solidFill>
                  <a:srgbClr val="000000"/>
                </a:solidFill>
                <a:ea typeface="新細明體" pitchFamily="18" charset="-120"/>
              </a:rPr>
              <a:t>Product Strategy &amp; Management</a:t>
            </a:r>
            <a:endParaRPr lang="en-GB" altLang="zh-HK" sz="12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</a:p>
        </p:txBody>
      </p:sp>
      <p:graphicFrame>
        <p:nvGraphicFramePr>
          <p:cNvPr id="39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878802"/>
              </p:ext>
            </p:extLst>
          </p:nvPr>
        </p:nvGraphicFramePr>
        <p:xfrm>
          <a:off x="19" y="903105"/>
          <a:ext cx="9074586" cy="51774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96981"/>
                <a:gridCol w="341218"/>
                <a:gridCol w="194707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  <a:gridCol w="183120"/>
              </a:tblGrid>
              <a:tr h="415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9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en-US" sz="9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107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</a:t>
                      </a:r>
                      <a:r>
                        <a:rPr lang="en-US" sz="1200" b="1" i="0" u="none" strike="noStrike" baseline="0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Design</a:t>
                      </a:r>
                      <a:endParaRPr lang="en-US" sz="1200" b="1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175233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Process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PFD &amp; NT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Basic 3D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3124">
                <a:tc>
                  <a:txBody>
                    <a:bodyPr/>
                    <a:lstStyle/>
                    <a:p>
                      <a:pPr marL="18097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 for LL Item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92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Detailed Design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Specifications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5598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PID (HAZOP)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6043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AF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Organic</a:t>
                      </a:r>
                      <a:r>
                        <a:rPr lang="en-US" sz="1100" b="1" i="0" u="none" strike="noStrike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Analysis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Mec</a:t>
                      </a:r>
                      <a:r>
                        <a:rPr lang="en-US" sz="1100" b="1" i="0" u="none" strike="noStrike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Calc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Design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146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Procurement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HX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Cryo</a:t>
                      </a:r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valves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Vacuum Vessel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Compressors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VLP Comp.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Ads,</a:t>
                      </a:r>
                      <a:r>
                        <a:rPr lang="en-US" sz="1100" b="1" i="0" u="none" strike="noStrike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filters, </a:t>
                      </a:r>
                      <a:r>
                        <a:rPr lang="en-US" sz="1100" b="1" i="0" u="none" strike="noStrike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vess</a:t>
                      </a:r>
                      <a:r>
                        <a:rPr lang="en-US" sz="1100" b="1" i="0" u="none" strike="noStrike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ORS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Cabling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56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en-US" sz="1100" b="1" i="0" u="none" strike="noStrike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Programming</a:t>
                      </a:r>
                      <a:endParaRPr lang="en-US" sz="1100" b="1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solidFill>
                          <a:schemeClr val="accent5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noProof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570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Manufacturing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70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Transport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70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Installation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570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Commissioning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900" b="0" i="0" u="none" strike="noStrike" kern="1200" noProof="0" dirty="0" smtClean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900" b="0" i="0" u="none" strike="noStrike" kern="1200" noProof="0" dirty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747674" y="1545992"/>
            <a:ext cx="538326" cy="146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3932" y="3754437"/>
            <a:ext cx="1451868" cy="14605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10200" y="4915852"/>
            <a:ext cx="368300" cy="16516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7828" y="4587239"/>
            <a:ext cx="720080" cy="1552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4" name="Connecteur droit avec flèche 16"/>
          <p:cNvCxnSpPr/>
          <p:nvPr/>
        </p:nvCxnSpPr>
        <p:spPr>
          <a:xfrm>
            <a:off x="1733704" y="914400"/>
            <a:ext cx="0" cy="5244688"/>
          </a:xfrm>
          <a:prstGeom prst="straightConnector1">
            <a:avLst/>
          </a:prstGeom>
          <a:ln>
            <a:solidFill>
              <a:srgbClr val="9EB3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à coins arrondis 23"/>
          <p:cNvSpPr/>
          <p:nvPr/>
        </p:nvSpPr>
        <p:spPr>
          <a:xfrm>
            <a:off x="1265652" y="6159088"/>
            <a:ext cx="936104" cy="216024"/>
          </a:xfrm>
          <a:prstGeom prst="roundRect">
            <a:avLst/>
          </a:prstGeom>
          <a:solidFill>
            <a:srgbClr val="9EB31C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 smtClean="0">
                <a:solidFill>
                  <a:srgbClr val="FFFFFF"/>
                </a:solidFill>
              </a:rPr>
              <a:t>KICK-OFF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57" name="Rectangle à coins arrondis 24"/>
          <p:cNvSpPr/>
          <p:nvPr/>
        </p:nvSpPr>
        <p:spPr>
          <a:xfrm>
            <a:off x="8207896" y="6172513"/>
            <a:ext cx="936104" cy="2160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FFFFFF"/>
                </a:solidFill>
              </a:rPr>
              <a:t>End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8" name="Rectangle à coins arrondis 27"/>
          <p:cNvSpPr/>
          <p:nvPr/>
        </p:nvSpPr>
        <p:spPr>
          <a:xfrm>
            <a:off x="2383480" y="6143724"/>
            <a:ext cx="936104" cy="21602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55555A"/>
                </a:solidFill>
              </a:rPr>
              <a:t>PDR</a:t>
            </a:r>
            <a:endParaRPr lang="en-US" sz="1100" dirty="0">
              <a:solidFill>
                <a:srgbClr val="55555A"/>
              </a:solidFill>
            </a:endParaRPr>
          </a:p>
        </p:txBody>
      </p:sp>
      <p:cxnSp>
        <p:nvCxnSpPr>
          <p:cNvPr id="64" name="Connecteur droit avec flèche 25"/>
          <p:cNvCxnSpPr>
            <a:endCxn id="58" idx="0"/>
          </p:cNvCxnSpPr>
          <p:nvPr/>
        </p:nvCxnSpPr>
        <p:spPr>
          <a:xfrm>
            <a:off x="2843913" y="939800"/>
            <a:ext cx="7619" cy="5203924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24101" y="1904767"/>
            <a:ext cx="511174" cy="14628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43100" y="2074629"/>
            <a:ext cx="352426" cy="146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2626" y="1711092"/>
            <a:ext cx="892174" cy="146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" name="Rectangle à coins arrondis 27"/>
          <p:cNvSpPr/>
          <p:nvPr/>
        </p:nvSpPr>
        <p:spPr>
          <a:xfrm>
            <a:off x="3488380" y="6143724"/>
            <a:ext cx="936104" cy="21602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55555A"/>
                </a:solidFill>
              </a:rPr>
              <a:t>FDR</a:t>
            </a:r>
            <a:endParaRPr lang="en-US" sz="1100" dirty="0">
              <a:solidFill>
                <a:srgbClr val="55555A"/>
              </a:solidFill>
            </a:endParaRPr>
          </a:p>
        </p:txBody>
      </p:sp>
      <p:cxnSp>
        <p:nvCxnSpPr>
          <p:cNvPr id="32" name="Connecteur droit avec flèche 25"/>
          <p:cNvCxnSpPr>
            <a:endCxn id="31" idx="0"/>
          </p:cNvCxnSpPr>
          <p:nvPr/>
        </p:nvCxnSpPr>
        <p:spPr>
          <a:xfrm>
            <a:off x="3948813" y="939800"/>
            <a:ext cx="7619" cy="5203924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iamond 33"/>
          <p:cNvSpPr/>
          <p:nvPr/>
        </p:nvSpPr>
        <p:spPr>
          <a:xfrm>
            <a:off x="2457450" y="1728789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1933575" y="1557339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2628900" y="1914527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07332" y="3754437"/>
            <a:ext cx="734318" cy="1460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7332" y="3925887"/>
            <a:ext cx="731144" cy="1460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3932" y="3925887"/>
            <a:ext cx="1451868" cy="14605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86188" y="4427854"/>
            <a:ext cx="1419225" cy="14605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57776" y="4756784"/>
            <a:ext cx="690562" cy="14605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76800" y="5090477"/>
            <a:ext cx="908049" cy="1651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75960" y="5090477"/>
            <a:ext cx="724853" cy="16516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050282" y="4427854"/>
            <a:ext cx="731144" cy="1460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03012" y="4093051"/>
            <a:ext cx="1188026" cy="14605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307331" y="4259262"/>
            <a:ext cx="1897957" cy="1460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00122" y="2508017"/>
            <a:ext cx="2171866" cy="146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00122" y="2683277"/>
            <a:ext cx="1252703" cy="146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86038" y="2846155"/>
            <a:ext cx="966786" cy="146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1" name="Rectangle à coins arrondis 27"/>
          <p:cNvSpPr/>
          <p:nvPr/>
        </p:nvSpPr>
        <p:spPr>
          <a:xfrm>
            <a:off x="5897880" y="6143724"/>
            <a:ext cx="495300" cy="21602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 smtClean="0">
                <a:solidFill>
                  <a:srgbClr val="55555A"/>
                </a:solidFill>
              </a:rPr>
              <a:t>FAT</a:t>
            </a:r>
            <a:endParaRPr lang="en-US" sz="1100" dirty="0">
              <a:solidFill>
                <a:srgbClr val="55555A"/>
              </a:solidFill>
            </a:endParaRPr>
          </a:p>
        </p:txBody>
      </p:sp>
      <p:cxnSp>
        <p:nvCxnSpPr>
          <p:cNvPr id="72" name="Connecteur droit avec flèche 25"/>
          <p:cNvCxnSpPr>
            <a:endCxn id="71" idx="0"/>
          </p:cNvCxnSpPr>
          <p:nvPr/>
        </p:nvCxnSpPr>
        <p:spPr>
          <a:xfrm flipH="1">
            <a:off x="6145530" y="939800"/>
            <a:ext cx="8004" cy="5203924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219576" y="4256404"/>
            <a:ext cx="1385887" cy="14605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033589" y="3184292"/>
            <a:ext cx="2276474" cy="14628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84168" y="1484784"/>
            <a:ext cx="28575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B050"/>
                </a:solidFill>
                <a:latin typeface="Arial"/>
              </a:rPr>
              <a:t>Prelim Vacuum Vessel (</a:t>
            </a:r>
            <a:r>
              <a:rPr lang="en-US" sz="1200" dirty="0" err="1" smtClean="0">
                <a:solidFill>
                  <a:srgbClr val="00B050"/>
                </a:solidFill>
                <a:latin typeface="Arial"/>
              </a:rPr>
              <a:t>Fev</a:t>
            </a:r>
            <a:r>
              <a:rPr lang="en-US" sz="1200" dirty="0" smtClean="0">
                <a:solidFill>
                  <a:srgbClr val="00B050"/>
                </a:solidFill>
                <a:latin typeface="Arial"/>
              </a:rPr>
              <a:t> 2013)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B050"/>
                </a:solidFill>
                <a:latin typeface="Arial"/>
              </a:rPr>
              <a:t>Adsorbers (July 2013)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B050"/>
                </a:solidFill>
                <a:latin typeface="Arial"/>
              </a:rPr>
              <a:t>Turbine capacity (July 2013)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B050"/>
                </a:solidFill>
                <a:latin typeface="Arial"/>
              </a:rPr>
              <a:t>Dampers for transport (Dec 2013) Piping flexibility (Dec 2013)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B050"/>
                </a:solidFill>
                <a:latin typeface="Arial"/>
              </a:rPr>
              <a:t>ORS frame (</a:t>
            </a:r>
            <a:r>
              <a:rPr lang="en-US" sz="1200" dirty="0" err="1" smtClean="0">
                <a:solidFill>
                  <a:srgbClr val="00B050"/>
                </a:solidFill>
                <a:latin typeface="Arial"/>
              </a:rPr>
              <a:t>fev</a:t>
            </a:r>
            <a:r>
              <a:rPr lang="en-US" sz="1200" dirty="0" smtClean="0">
                <a:solidFill>
                  <a:srgbClr val="00B050"/>
                </a:solidFill>
                <a:latin typeface="Arial"/>
              </a:rPr>
              <a:t> 2014) </a:t>
            </a:r>
            <a:endParaRPr lang="en-US" sz="1200" dirty="0">
              <a:solidFill>
                <a:srgbClr val="00B050"/>
              </a:solidFill>
              <a:latin typeface="Arial"/>
            </a:endParaRPr>
          </a:p>
        </p:txBody>
      </p:sp>
      <p:cxnSp>
        <p:nvCxnSpPr>
          <p:cNvPr id="85" name="Straight Arrow Connector 84"/>
          <p:cNvCxnSpPr>
            <a:stCxn id="83" idx="1"/>
            <a:endCxn id="113" idx="3"/>
          </p:cNvCxnSpPr>
          <p:nvPr/>
        </p:nvCxnSpPr>
        <p:spPr>
          <a:xfrm flipH="1">
            <a:off x="4310063" y="2084949"/>
            <a:ext cx="1774105" cy="1324885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034407" y="4591834"/>
            <a:ext cx="546993" cy="146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00588" y="3024272"/>
            <a:ext cx="261937" cy="146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594985" y="3017837"/>
            <a:ext cx="958215" cy="16516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495800" y="5270499"/>
            <a:ext cx="1437323" cy="14605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781425" y="5273357"/>
            <a:ext cx="705803" cy="1460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81700" y="5484177"/>
            <a:ext cx="368300" cy="165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39840" y="5682297"/>
            <a:ext cx="1070610" cy="165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64401" y="5891847"/>
            <a:ext cx="1808162" cy="165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33701" y="4093051"/>
            <a:ext cx="352426" cy="1460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581401" y="2680970"/>
            <a:ext cx="352426" cy="14605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0" name="Diamond 99"/>
          <p:cNvSpPr/>
          <p:nvPr/>
        </p:nvSpPr>
        <p:spPr>
          <a:xfrm>
            <a:off x="3386138" y="2695577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581401" y="2838133"/>
            <a:ext cx="352426" cy="14605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691063" y="2846155"/>
            <a:ext cx="271462" cy="1462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94985" y="2855911"/>
            <a:ext cx="958215" cy="16516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4" name="Diamond 103"/>
          <p:cNvSpPr/>
          <p:nvPr/>
        </p:nvSpPr>
        <p:spPr>
          <a:xfrm>
            <a:off x="2781300" y="2847977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5" name="Diamond 104"/>
          <p:cNvSpPr/>
          <p:nvPr/>
        </p:nvSpPr>
        <p:spPr>
          <a:xfrm>
            <a:off x="3871913" y="2857502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6" name="Diamond 105"/>
          <p:cNvSpPr/>
          <p:nvPr/>
        </p:nvSpPr>
        <p:spPr>
          <a:xfrm>
            <a:off x="4914901" y="2857502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7" name="Diamond 106"/>
          <p:cNvSpPr/>
          <p:nvPr/>
        </p:nvSpPr>
        <p:spPr>
          <a:xfrm>
            <a:off x="6067426" y="2857502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9" name="Diamond 108"/>
          <p:cNvSpPr/>
          <p:nvPr/>
        </p:nvSpPr>
        <p:spPr>
          <a:xfrm>
            <a:off x="6499226" y="2857502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0" name="Diamond 109"/>
          <p:cNvSpPr/>
          <p:nvPr/>
        </p:nvSpPr>
        <p:spPr>
          <a:xfrm>
            <a:off x="4914901" y="3048002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1" name="Diamond 110"/>
          <p:cNvSpPr/>
          <p:nvPr/>
        </p:nvSpPr>
        <p:spPr>
          <a:xfrm>
            <a:off x="6499226" y="3067052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033589" y="3336692"/>
            <a:ext cx="2276474" cy="14628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2" name="Diamond 111"/>
          <p:cNvSpPr/>
          <p:nvPr/>
        </p:nvSpPr>
        <p:spPr>
          <a:xfrm>
            <a:off x="3743326" y="3359152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41650" y="3511550"/>
            <a:ext cx="81280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55555A"/>
                </a:solidFill>
                <a:latin typeface="Arial"/>
              </a:rPr>
              <a:t>RCB Review</a:t>
            </a:r>
            <a:endParaRPr lang="en-US" sz="1050" dirty="0">
              <a:solidFill>
                <a:srgbClr val="55555A"/>
              </a:solidFill>
              <a:latin typeface="Arial"/>
            </a:endParaRPr>
          </a:p>
        </p:txBody>
      </p:sp>
      <p:sp>
        <p:nvSpPr>
          <p:cNvPr id="115" name="Diamond 114"/>
          <p:cNvSpPr/>
          <p:nvPr/>
        </p:nvSpPr>
        <p:spPr>
          <a:xfrm>
            <a:off x="4098926" y="3359152"/>
            <a:ext cx="76200" cy="10477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06850" y="3511550"/>
            <a:ext cx="81280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55555A"/>
                </a:solidFill>
                <a:latin typeface="Arial"/>
              </a:rPr>
              <a:t>WP Review</a:t>
            </a:r>
            <a:endParaRPr lang="en-US" sz="1050" dirty="0">
              <a:solidFill>
                <a:srgbClr val="55555A"/>
              </a:solid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000" dirty="0" smtClean="0"/>
              <a:t>Planning SLAC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7465" y="1124745"/>
          <a:ext cx="9237063" cy="4310856"/>
        </p:xfrm>
        <a:graphic>
          <a:graphicData uri="http://schemas.openxmlformats.org/presentationml/2006/ole">
            <p:oleObj spid="_x0000_s3074" name="Worksheet" r:id="rId3" imgW="8603330" imgH="4015485" progId="Excel.Sheet.12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556792"/>
            <a:ext cx="71642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000" dirty="0" smtClean="0"/>
              <a:t>Organisation G&amp;C / ALAT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6532" y="620688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JT60SA Organization </a:t>
            </a:r>
            <a:endParaRPr lang="en-US" dirty="0"/>
          </a:p>
        </p:txBody>
      </p:sp>
      <p:grpSp>
        <p:nvGrpSpPr>
          <p:cNvPr id="5" name="Groupe 37"/>
          <p:cNvGrpSpPr>
            <a:grpSpLocks/>
          </p:cNvGrpSpPr>
          <p:nvPr/>
        </p:nvGrpSpPr>
        <p:grpSpPr bwMode="auto">
          <a:xfrm>
            <a:off x="395288" y="1318062"/>
            <a:ext cx="8532812" cy="4392613"/>
            <a:chOff x="684213" y="1050925"/>
            <a:chExt cx="7777162" cy="3889375"/>
          </a:xfrm>
        </p:grpSpPr>
        <p:grpSp>
          <p:nvGrpSpPr>
            <p:cNvPr id="6" name="Organization Chart 119"/>
            <p:cNvGrpSpPr>
              <a:grpSpLocks noChangeAspect="1"/>
            </p:cNvGrpSpPr>
            <p:nvPr/>
          </p:nvGrpSpPr>
          <p:grpSpPr bwMode="auto">
            <a:xfrm>
              <a:off x="827088" y="1050925"/>
              <a:ext cx="7634287" cy="3889375"/>
              <a:chOff x="521" y="662"/>
              <a:chExt cx="4809" cy="2450"/>
            </a:xfrm>
          </p:grpSpPr>
          <p:graphicFrame>
            <p:nvGraphicFramePr>
              <p:cNvPr id="24" name="Diagramme 750"/>
              <p:cNvGraphicFramePr/>
              <p:nvPr/>
            </p:nvGraphicFramePr>
            <p:xfrm>
              <a:off x="521" y="662"/>
              <a:ext cx="4809" cy="2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5" name="AutoShape 154"/>
              <p:cNvSpPr>
                <a:spLocks noChangeArrowheads="1"/>
              </p:cNvSpPr>
              <p:nvPr/>
            </p:nvSpPr>
            <p:spPr bwMode="auto">
              <a:xfrm>
                <a:off x="839" y="890"/>
                <a:ext cx="1127" cy="727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342900" indent="-342900" defTabSz="912813"/>
                <a:r>
                  <a:rPr lang="fr-FR" sz="700" b="1" u="sng" dirty="0">
                    <a:solidFill>
                      <a:srgbClr val="000000"/>
                    </a:solidFill>
                  </a:rPr>
                  <a:t>OTHERS:</a:t>
                </a: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P. DAUGUET: Sales</a:t>
                </a: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N. LE FLOCH: </a:t>
                </a:r>
                <a:r>
                  <a:rPr lang="fr-FR" sz="700" dirty="0" err="1">
                    <a:solidFill>
                      <a:srgbClr val="000000"/>
                    </a:solidFill>
                  </a:rPr>
                  <a:t>Lawyer</a:t>
                </a:r>
                <a:endParaRPr lang="fr-FR" sz="700" dirty="0">
                  <a:solidFill>
                    <a:srgbClr val="000000"/>
                  </a:solidFill>
                </a:endParaRP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M. SEVERIN: Project </a:t>
                </a:r>
                <a:r>
                  <a:rPr lang="fr-FR" sz="700" dirty="0" err="1">
                    <a:solidFill>
                      <a:srgbClr val="000000"/>
                    </a:solidFill>
                  </a:rPr>
                  <a:t>Risk</a:t>
                </a:r>
                <a:r>
                  <a:rPr lang="fr-FR" sz="700" dirty="0">
                    <a:solidFill>
                      <a:srgbClr val="000000"/>
                    </a:solidFill>
                  </a:rPr>
                  <a:t> Manager</a:t>
                </a: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C. GONDRAND: </a:t>
                </a:r>
                <a:r>
                  <a:rPr lang="fr-FR" sz="600" dirty="0" err="1">
                    <a:solidFill>
                      <a:srgbClr val="000000"/>
                    </a:solidFill>
                  </a:rPr>
                  <a:t>Cryo</a:t>
                </a:r>
                <a:r>
                  <a:rPr lang="fr-FR" sz="700" dirty="0">
                    <a:solidFill>
                      <a:srgbClr val="000000"/>
                    </a:solidFill>
                  </a:rPr>
                  <a:t> machine Product Manager</a:t>
                </a: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E. GAULIARD: Turbine Project Manager</a:t>
                </a: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F. DELCAYRE: Turbomachine expert</a:t>
                </a: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A. FAUCHON: Codes and </a:t>
                </a:r>
                <a:r>
                  <a:rPr lang="fr-FR" sz="700" dirty="0" err="1">
                    <a:solidFill>
                      <a:srgbClr val="000000"/>
                    </a:solidFill>
                  </a:rPr>
                  <a:t>regulations</a:t>
                </a:r>
                <a:endParaRPr lang="fr-FR" sz="700" dirty="0">
                  <a:solidFill>
                    <a:srgbClr val="000000"/>
                  </a:solidFill>
                </a:endParaRP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C. DESCHILDRE: Product  </a:t>
                </a:r>
                <a:r>
                  <a:rPr lang="fr-FR" sz="700" dirty="0" err="1">
                    <a:solidFill>
                      <a:srgbClr val="000000"/>
                    </a:solidFill>
                  </a:rPr>
                  <a:t>Engineer</a:t>
                </a:r>
                <a:endParaRPr lang="fr-FR" sz="700" dirty="0">
                  <a:solidFill>
                    <a:srgbClr val="000000"/>
                  </a:solidFill>
                </a:endParaRP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JM. BERNHARDT: Product  Manager</a:t>
                </a:r>
              </a:p>
              <a:p>
                <a:pPr marL="342900" indent="-342900" defTabSz="912813"/>
                <a:r>
                  <a:rPr lang="fr-FR" sz="700" dirty="0">
                    <a:solidFill>
                      <a:srgbClr val="000000"/>
                    </a:solidFill>
                  </a:rPr>
                  <a:t>G. BOYE: </a:t>
                </a:r>
                <a:r>
                  <a:rPr lang="fr-FR" sz="700" dirty="0" err="1">
                    <a:solidFill>
                      <a:srgbClr val="000000"/>
                    </a:solidFill>
                  </a:rPr>
                  <a:t>Calculation</a:t>
                </a:r>
                <a:r>
                  <a:rPr lang="fr-FR" sz="700" dirty="0">
                    <a:solidFill>
                      <a:srgbClr val="000000"/>
                    </a:solidFill>
                  </a:rPr>
                  <a:t> </a:t>
                </a:r>
                <a:r>
                  <a:rPr lang="fr-FR" sz="700" dirty="0" err="1">
                    <a:solidFill>
                      <a:srgbClr val="000000"/>
                    </a:solidFill>
                  </a:rPr>
                  <a:t>Engineer</a:t>
                </a:r>
                <a:endParaRPr lang="fr-FR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Picture 162" descr="ES"/>
              <p:cNvSpPr>
                <a:spLocks noChangeAspect="1" noChangeArrowheads="1"/>
              </p:cNvSpPr>
              <p:nvPr/>
            </p:nvSpPr>
            <p:spPr bwMode="auto">
              <a:xfrm>
                <a:off x="1973" y="2205"/>
                <a:ext cx="212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7" name="Picture 167" descr="CC"/>
              <p:cNvSpPr>
                <a:spLocks noChangeAspect="1" noChangeArrowheads="1"/>
              </p:cNvSpPr>
              <p:nvPr/>
            </p:nvSpPr>
            <p:spPr bwMode="auto">
              <a:xfrm>
                <a:off x="3107" y="2205"/>
                <a:ext cx="191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8" name="Picture 170" descr="FB"/>
              <p:cNvSpPr>
                <a:spLocks noChangeAspect="1" noChangeArrowheads="1"/>
              </p:cNvSpPr>
              <p:nvPr/>
            </p:nvSpPr>
            <p:spPr bwMode="auto">
              <a:xfrm>
                <a:off x="3651" y="2205"/>
                <a:ext cx="171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9" name="Picture 160" descr="DG"/>
              <p:cNvSpPr>
                <a:spLocks noChangeAspect="1" noChangeArrowheads="1"/>
              </p:cNvSpPr>
              <p:nvPr/>
            </p:nvSpPr>
            <p:spPr bwMode="auto">
              <a:xfrm>
                <a:off x="2525" y="1615"/>
                <a:ext cx="191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0" name="Line 175"/>
              <p:cNvSpPr>
                <a:spLocks noChangeShapeType="1"/>
              </p:cNvSpPr>
              <p:nvPr/>
            </p:nvSpPr>
            <p:spPr bwMode="auto">
              <a:xfrm>
                <a:off x="1247" y="1888"/>
                <a:ext cx="0" cy="22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" name="Picture 161" descr="VH"/>
              <p:cNvSpPr>
                <a:spLocks noChangeAspect="1" noChangeArrowheads="1"/>
              </p:cNvSpPr>
              <p:nvPr/>
            </p:nvSpPr>
            <p:spPr bwMode="auto">
              <a:xfrm>
                <a:off x="1497" y="2205"/>
                <a:ext cx="20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2" name="Picture 181"/>
              <p:cNvSpPr>
                <a:spLocks noChangeAspect="1" noChangeArrowheads="1"/>
              </p:cNvSpPr>
              <p:nvPr/>
            </p:nvSpPr>
            <p:spPr bwMode="auto">
              <a:xfrm>
                <a:off x="4435" y="1616"/>
                <a:ext cx="169" cy="22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/>
              </a:p>
            </p:txBody>
          </p:sp>
        </p:grpSp>
        <p:pic>
          <p:nvPicPr>
            <p:cNvPr id="7" name="Picture 159" descr="J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64088" y="1628800"/>
              <a:ext cx="319087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A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4213" y="4076700"/>
              <a:ext cx="303212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NB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9250" y="4076700"/>
              <a:ext cx="303213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J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84438" y="4076700"/>
              <a:ext cx="303212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9" descr="M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32240" y="3356992"/>
              <a:ext cx="301625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74"/>
            <p:cNvSpPr>
              <a:spLocks noChangeShapeType="1"/>
            </p:cNvSpPr>
            <p:nvPr/>
          </p:nvSpPr>
          <p:spPr bwMode="auto">
            <a:xfrm>
              <a:off x="6588224" y="2924944"/>
              <a:ext cx="1587" cy="431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3" name="Line 176"/>
            <p:cNvSpPr>
              <a:spLocks noChangeShapeType="1"/>
            </p:cNvSpPr>
            <p:nvPr/>
          </p:nvSpPr>
          <p:spPr bwMode="auto">
            <a:xfrm flipH="1">
              <a:off x="1979712" y="2996952"/>
              <a:ext cx="2305050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pic>
          <p:nvPicPr>
            <p:cNvPr id="14" name="Picture 177" descr="FP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40425" y="4104307"/>
              <a:ext cx="303213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24" descr="untitled.bmp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79350" y="2667677"/>
              <a:ext cx="300962" cy="401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 29" descr="TN.bmp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04048" y="4131840"/>
              <a:ext cx="282960" cy="37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30" descr="ES.bmp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03848" y="3356992"/>
              <a:ext cx="303137" cy="404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31" descr="CC.bmp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88944" y="3356992"/>
              <a:ext cx="303136" cy="404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 32" descr="VH.bmp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75656" y="3068960"/>
              <a:ext cx="303137" cy="404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 33" descr="DG.bmp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67944" y="2708920"/>
              <a:ext cx="303137" cy="404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 34" descr="GG.bmp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868144" y="2780928"/>
              <a:ext cx="360040" cy="395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age 35" descr="NM.bmp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139952" y="4077072"/>
              <a:ext cx="360040" cy="395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36" descr="FB.bmp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652120" y="3336852"/>
              <a:ext cx="285135" cy="38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92397" y="44624"/>
            <a:ext cx="7319963" cy="922338"/>
          </a:xfrm>
        </p:spPr>
        <p:txBody>
          <a:bodyPr/>
          <a:lstStyle/>
          <a:p>
            <a:r>
              <a:rPr lang="fr-FR" sz="3000" dirty="0" smtClean="0"/>
              <a:t>Organisation projet ESS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email"/>
          <a:srcRect l="12345" r="5638" b="22871"/>
          <a:stretch>
            <a:fillRect/>
          </a:stretch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2276872"/>
            <a:ext cx="7776864" cy="330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FF3300"/>
                </a:solidFill>
              </a:rPr>
              <a:t>En entreprise, les réunions trop longues sont inutiles : au bout de 52 minutes en moyenne, les cadres qui y participent ne sont plus à l'écoute, selon un sondage réalisé par l'</a:t>
            </a:r>
            <a:r>
              <a:rPr lang="fr-FR" sz="1400" b="1" dirty="0" err="1" smtClean="0">
                <a:solidFill>
                  <a:srgbClr val="FF3300"/>
                </a:solidFill>
              </a:rPr>
              <a:t>Ifop</a:t>
            </a:r>
            <a:r>
              <a:rPr lang="fr-FR" sz="1400" b="1" dirty="0" smtClean="0">
                <a:solidFill>
                  <a:srgbClr val="FF3300"/>
                </a:solidFill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</a:rPr>
              <a:t>et rendu public ce 24 mars. Pourtant, elles durent en moyenne 1h19 en France. </a:t>
            </a:r>
          </a:p>
          <a:p>
            <a:pPr>
              <a:buNone/>
            </a:pPr>
            <a:r>
              <a:rPr lang="fr-FR" sz="1400" b="1" dirty="0" smtClean="0">
                <a:solidFill>
                  <a:srgbClr val="FF3300"/>
                </a:solidFill>
              </a:rPr>
              <a:t>Pour faire passer le temps, les personnes interrogées envoient des mails et des SMS, jouent sur leur </a:t>
            </a:r>
            <a:r>
              <a:rPr lang="fr-FR" sz="1400" b="1" dirty="0" err="1" smtClean="0">
                <a:solidFill>
                  <a:srgbClr val="FF3300"/>
                </a:solidFill>
              </a:rPr>
              <a:t>smartphone</a:t>
            </a:r>
            <a:r>
              <a:rPr lang="fr-FR" sz="1400" b="1" dirty="0" smtClean="0">
                <a:solidFill>
                  <a:srgbClr val="FF3300"/>
                </a:solidFill>
              </a:rPr>
              <a:t> ou consultent les réseaux sociaux. </a:t>
            </a:r>
          </a:p>
          <a:p>
            <a:endParaRPr lang="fr-FR" sz="1400" b="1" dirty="0" smtClean="0">
              <a:solidFill>
                <a:schemeClr val="tx1"/>
              </a:solidFill>
            </a:endParaRPr>
          </a:p>
          <a:p>
            <a:r>
              <a:rPr lang="fr-FR" sz="1400" b="1" cap="all" dirty="0" smtClean="0">
                <a:solidFill>
                  <a:srgbClr val="FF3300"/>
                </a:solidFill>
              </a:rPr>
              <a:t>27% DES SONDÉS SORTENT SANS SAVOIR EXACTEMENT CE QU'ILS DOIVENT FAIRE</a:t>
            </a: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23% des personnes interrogées dans le cadre de cette étude affirment même qu'elles zappent moins d'une demi-heure après le début des discussions.</a:t>
            </a: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r>
              <a:rPr lang="fr-FR" sz="1400" b="1" dirty="0" smtClean="0">
                <a:solidFill>
                  <a:srgbClr val="FF3300"/>
                </a:solidFill>
              </a:rPr>
              <a:t>Pour se distraire le temps qu'une réunion s'achève, 81% des participants à l'étude se trouvent une occupation</a:t>
            </a:r>
            <a:r>
              <a:rPr lang="fr-FR" sz="1400" dirty="0" smtClean="0">
                <a:solidFill>
                  <a:schemeClr val="tx1"/>
                </a:solidFill>
              </a:rPr>
              <a:t>. Parmi eux, 51% consultent et envoient des e-mails, 48% des SMS, 37% dessinent et 10% font des jeux sur leur </a:t>
            </a:r>
            <a:r>
              <a:rPr lang="fr-FR" sz="1400" dirty="0" err="1" smtClean="0">
                <a:solidFill>
                  <a:schemeClr val="tx1"/>
                </a:solidFill>
              </a:rPr>
              <a:t>smartphone</a:t>
            </a:r>
            <a:r>
              <a:rPr lang="fr-FR" sz="1400" dirty="0" smtClean="0">
                <a:solidFill>
                  <a:schemeClr val="tx1"/>
                </a:solidFill>
              </a:rPr>
              <a:t>. 8% fréquentent les réseaux sociaux et 2%... des sites de rencontres.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9712" y="836712"/>
            <a:ext cx="669674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tx1"/>
                </a:solidFill>
              </a:rPr>
              <a:t>En réunion, les cadres décrochent au bout de 52 minutes... puis écrivent, dessinent, jouent...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060" name="Picture 12" descr="http://www.usinenouvelle.com/images/header/logo-us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836712"/>
            <a:ext cx="1581150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9552" y="800119"/>
            <a:ext cx="8280920" cy="59939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		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PSA généralise les réunions virtuelles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	Par Frédéric </a:t>
            </a: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Parisot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- Publié le 15 janvier 2015 | 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L'Usine Nouvelle n°3406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Chez le constructeur automobile,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les salles de réunion sont virtuelles,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grâce à la solution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iObeya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qui est désormais utilisée dans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tous les services du groupe.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cs typeface="Arial" pitchFamily="34" charset="0"/>
              </a:rPr>
              <a:t>Les participants sont debout, pour plus d’efficacité.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Frédéric 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Durka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chef de projets informatiques, anime la réunion.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Chaque collaborateur présente ses indicateurs, les problèmes rencontrés, les tâches terminées et celles qui restent à accomplir. Les discours sont rendus plus visuels par l’emploi de Post-</a:t>
            </a:r>
            <a:r>
              <a:rPr lang="fr-FR" sz="1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fr-FR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et de gommettes.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Tous les principes d’une réunion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lean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sont appliqués. Sauf que la réunion n’a rien d’une réunion classique… Au lieu d’une salle de gestion de projet traditionnelle,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cs typeface="Arial" pitchFamily="34" charset="0"/>
              </a:rPr>
              <a:t>tout se passe devant un tableau numérique interactif, un tableau blanc équipé d’une dalle tactile et d’un projecteur. Et certains membres de l’équipe, en déplacement, participent à distance grâce à leur ordinateur portable.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usinenouvelle.com/mediatheque/3/3/2/000258233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988840"/>
            <a:ext cx="2809875" cy="1866901"/>
          </a:xfrm>
          <a:prstGeom prst="rect">
            <a:avLst/>
          </a:prstGeom>
          <a:noFill/>
        </p:spPr>
      </p:pic>
      <p:pic>
        <p:nvPicPr>
          <p:cNvPr id="7" name="Picture 12" descr="http://www.usinenouvelle.com/images/header/logo-us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836712"/>
            <a:ext cx="1581150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92696"/>
            <a:ext cx="8424936" cy="57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 descr="http://www.usinenouvelle.com/images/header/logo-us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2924944"/>
            <a:ext cx="1814921" cy="101679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204365" y="58390"/>
            <a:ext cx="7319963" cy="92233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ea typeface="ＭＳ Ｐゴシック"/>
              </a:rPr>
              <a:t>Quelques règles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146175"/>
            <a:ext cx="9217024" cy="47307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Etre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ouvert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aux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idées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des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autres</a:t>
            </a:r>
            <a:endParaRPr lang="en-US" sz="2400" dirty="0" smtClean="0">
              <a:solidFill>
                <a:srgbClr val="000000"/>
              </a:solidFill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Ne pas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critiquer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les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idées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mais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rebondir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pour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aller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plus loin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Il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n’y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ni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bonne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ni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mauvaise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idée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aujourd’hui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On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cherche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la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quantité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, pas la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qualité</a:t>
            </a:r>
            <a:endParaRPr lang="en-US" sz="2400" dirty="0" smtClean="0">
              <a:solidFill>
                <a:srgbClr val="000000"/>
              </a:solidFill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Oublions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que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nous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sommes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des experts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Redécouvrons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le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sujet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comme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des nouveaux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nés</a:t>
            </a:r>
            <a:endParaRPr lang="en-US" sz="2400" dirty="0" smtClean="0">
              <a:solidFill>
                <a:srgbClr val="000000"/>
              </a:solidFill>
              <a:ea typeface="ＭＳ Ｐゴシック"/>
            </a:endParaRP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000000"/>
              </a:solidFill>
              <a:ea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#7 A &amp; B</a:t>
            </a:r>
            <a:endParaRPr lang="fr-FR" dirty="0" smtClean="0"/>
          </a:p>
        </p:txBody>
      </p:sp>
      <p:sp>
        <p:nvSpPr>
          <p:cNvPr id="3107" name="Text10"/>
          <p:cNvSpPr>
            <a:spLocks noChangeArrowheads="1"/>
          </p:cNvSpPr>
          <p:nvPr/>
        </p:nvSpPr>
        <p:spPr bwMode="auto">
          <a:xfrm>
            <a:off x="1475656" y="1059140"/>
            <a:ext cx="2638961" cy="602431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>
                <a:solidFill>
                  <a:srgbClr val="000000"/>
                </a:solidFill>
                <a:ea typeface="新細明體" pitchFamily="18" charset="-120"/>
              </a:rPr>
              <a:t>Project Strategy &amp; management </a:t>
            </a:r>
          </a:p>
          <a:p>
            <a:pPr algn="ctr" defTabSz="330200">
              <a:lnSpc>
                <a:spcPct val="100000"/>
              </a:lnSpc>
            </a:pPr>
            <a:endParaRPr lang="en-GB" altLang="zh-HK" sz="12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108" name="Text10"/>
          <p:cNvSpPr>
            <a:spLocks noChangeArrowheads="1"/>
          </p:cNvSpPr>
          <p:nvPr/>
        </p:nvSpPr>
        <p:spPr bwMode="auto">
          <a:xfrm>
            <a:off x="1475656" y="701701"/>
            <a:ext cx="1296144" cy="33081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#7A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689674" y="2054503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Scope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8" name="Text10"/>
          <p:cNvSpPr>
            <a:spLocks noChangeArrowheads="1"/>
          </p:cNvSpPr>
          <p:nvPr/>
        </p:nvSpPr>
        <p:spPr bwMode="auto">
          <a:xfrm>
            <a:off x="1487504" y="1700324"/>
            <a:ext cx="1296144" cy="2448272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200" b="1" dirty="0">
                <a:solidFill>
                  <a:srgbClr val="000000"/>
                </a:solidFill>
                <a:ea typeface="MS Mincho" pitchFamily="49" charset="-128"/>
              </a:rPr>
              <a:t>Engineering </a:t>
            </a:r>
            <a:r>
              <a:rPr lang="en-GB" altLang="zh-HK" sz="1200" b="1" dirty="0" smtClean="0">
                <a:solidFill>
                  <a:srgbClr val="000000"/>
                </a:solidFill>
                <a:ea typeface="MS Mincho" pitchFamily="49" charset="-128"/>
              </a:rPr>
              <a:t>hours,</a:t>
            </a:r>
            <a:endParaRPr lang="en-GB" altLang="zh-HK" sz="12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2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200" b="1" dirty="0" smtClean="0">
                <a:solidFill>
                  <a:srgbClr val="000000"/>
                </a:solidFill>
                <a:ea typeface="MS Mincho" pitchFamily="49" charset="-128"/>
              </a:rPr>
              <a:t>Contract management,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2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200" b="1" dirty="0" smtClean="0">
                <a:solidFill>
                  <a:srgbClr val="000000"/>
                </a:solidFill>
                <a:ea typeface="MS Mincho" pitchFamily="49" charset="-128"/>
              </a:rPr>
              <a:t>Change orders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200" b="1" dirty="0" smtClean="0">
                <a:solidFill>
                  <a:srgbClr val="000000"/>
                </a:solidFill>
                <a:ea typeface="MS Mincho" pitchFamily="49" charset="-128"/>
              </a:rPr>
              <a:t>Opportunities and contingencies</a:t>
            </a:r>
          </a:p>
        </p:txBody>
      </p:sp>
      <p:sp>
        <p:nvSpPr>
          <p:cNvPr id="11" name="Text10"/>
          <p:cNvSpPr>
            <a:spLocks noChangeArrowheads="1"/>
          </p:cNvSpPr>
          <p:nvPr/>
        </p:nvSpPr>
        <p:spPr bwMode="auto">
          <a:xfrm>
            <a:off x="2819744" y="692696"/>
            <a:ext cx="1296144" cy="33081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#7B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4" name="Text10"/>
          <p:cNvSpPr>
            <a:spLocks noChangeArrowheads="1"/>
          </p:cNvSpPr>
          <p:nvPr/>
        </p:nvSpPr>
        <p:spPr bwMode="auto">
          <a:xfrm>
            <a:off x="2807712" y="1700992"/>
            <a:ext cx="1296144" cy="2448272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None/>
            </a:pPr>
            <a:r>
              <a:rPr lang="en-GB" altLang="zh-HK" sz="1200" b="1" dirty="0" smtClean="0">
                <a:solidFill>
                  <a:srgbClr val="000000"/>
                </a:solidFill>
                <a:ea typeface="MS Mincho" pitchFamily="49" charset="-128"/>
              </a:rPr>
              <a:t>Industrial approach,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2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200" b="1" dirty="0" smtClean="0">
                <a:solidFill>
                  <a:srgbClr val="000000"/>
                </a:solidFill>
                <a:ea typeface="MS Mincho" pitchFamily="49" charset="-128"/>
              </a:rPr>
              <a:t>Purchase / sub-contracting strategy,</a:t>
            </a:r>
          </a:p>
          <a:p>
            <a:pPr defTabSz="330200">
              <a:lnSpc>
                <a:spcPct val="100000"/>
              </a:lnSpc>
              <a:buNone/>
            </a:pPr>
            <a:endParaRPr lang="en-GB" altLang="zh-HK" sz="12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endParaRPr lang="en-GB" altLang="zh-HK" sz="1200" b="1" dirty="0" smtClean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None/>
            </a:pPr>
            <a:r>
              <a:rPr lang="en-GB" altLang="zh-HK" sz="1200" b="1" dirty="0" smtClean="0">
                <a:solidFill>
                  <a:srgbClr val="000000"/>
                </a:solidFill>
                <a:ea typeface="MS Mincho" pitchFamily="49" charset="-128"/>
              </a:rPr>
              <a:t> FOREX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endParaRPr lang="en-GB" altLang="zh-HK" sz="1200" b="1" dirty="0" smtClean="0">
              <a:solidFill>
                <a:srgbClr val="000000"/>
              </a:solidFill>
              <a:ea typeface="MS Mincho" pitchFamily="49" charset="-128"/>
            </a:endParaRPr>
          </a:p>
        </p:txBody>
      </p:sp>
      <p:sp>
        <p:nvSpPr>
          <p:cNvPr id="16" name="Text10"/>
          <p:cNvSpPr>
            <a:spLocks noChangeArrowheads="1"/>
          </p:cNvSpPr>
          <p:nvPr/>
        </p:nvSpPr>
        <p:spPr bwMode="auto">
          <a:xfrm>
            <a:off x="5508104" y="2362244"/>
            <a:ext cx="1296144" cy="236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marL="120650" lvl="1" indent="-119063" algn="ctr" defTabSz="330200">
              <a:lnSpc>
                <a:spcPct val="100000"/>
              </a:lnSpc>
              <a:buSzTx/>
              <a:buFont typeface="Wingdings 2" pitchFamily="18" charset="2"/>
              <a:buNone/>
            </a:pPr>
            <a:r>
              <a:rPr lang="en-GB" altLang="zh-HK" sz="1800" b="1" dirty="0" err="1" smtClean="0">
                <a:solidFill>
                  <a:srgbClr val="FF3300"/>
                </a:solidFill>
                <a:ea typeface="新細明體" pitchFamily="18" charset="-120"/>
              </a:rPr>
              <a:t>Céline</a:t>
            </a:r>
            <a:endParaRPr lang="en-GB" altLang="zh-HK" sz="1800" b="1" dirty="0" smtClean="0">
              <a:solidFill>
                <a:srgbClr val="FF3300"/>
              </a:solidFill>
              <a:ea typeface="新細明體" pitchFamily="18" charset="-120"/>
            </a:endParaRPr>
          </a:p>
          <a:p>
            <a:pPr marL="120650" lvl="1" indent="-119063" algn="ctr" defTabSz="330200">
              <a:lnSpc>
                <a:spcPct val="100000"/>
              </a:lnSpc>
              <a:buSzTx/>
              <a:buFont typeface="Wingdings 2" pitchFamily="18" charset="2"/>
              <a:buNone/>
            </a:pP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E.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Touze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A.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Machefel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120650" lvl="1" indent="-119063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C. Mantileri</a:t>
            </a: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F.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Janin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G. Gaillard</a:t>
            </a: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F. Andrieu</a:t>
            </a: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F.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Bertholat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7" name="Text10"/>
          <p:cNvSpPr>
            <a:spLocks noChangeArrowheads="1"/>
          </p:cNvSpPr>
          <p:nvPr/>
        </p:nvSpPr>
        <p:spPr bwMode="auto">
          <a:xfrm>
            <a:off x="6891246" y="2362244"/>
            <a:ext cx="1259249" cy="236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800" b="1" dirty="0" err="1" smtClean="0">
                <a:solidFill>
                  <a:srgbClr val="FF3300"/>
                </a:solidFill>
                <a:ea typeface="新細明體" pitchFamily="18" charset="-120"/>
              </a:rPr>
              <a:t>Vanina</a:t>
            </a:r>
            <a:endParaRPr lang="en-GB" altLang="zh-HK" sz="1800" b="1" dirty="0" smtClean="0">
              <a:solidFill>
                <a:srgbClr val="FF3300"/>
              </a:solidFill>
              <a:ea typeface="新細明體" pitchFamily="18" charset="-120"/>
            </a:endParaRP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120650" lvl="1" indent="-119063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V.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Vonin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120650" lvl="1" indent="-119063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M. Santin</a:t>
            </a: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A.  Romano</a:t>
            </a: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A.  Praud</a:t>
            </a: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E.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Dupasquier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P. Roux</a:t>
            </a: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B.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Rossignol</a:t>
            </a: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230187" lvl="1" indent="-228600" algn="ctr" defTabSz="330200">
              <a:lnSpc>
                <a:spcPct val="100000"/>
              </a:lnSpc>
              <a:buSzTx/>
              <a:buNone/>
            </a:pPr>
            <a:endParaRPr lang="en-GB" altLang="zh-HK" sz="1000" b="1" dirty="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2" name="Text10"/>
          <p:cNvSpPr>
            <a:spLocks noChangeArrowheads="1"/>
          </p:cNvSpPr>
          <p:nvPr/>
        </p:nvSpPr>
        <p:spPr bwMode="auto">
          <a:xfrm>
            <a:off x="1490646" y="4209040"/>
            <a:ext cx="1296144" cy="3750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 err="1" smtClean="0">
                <a:solidFill>
                  <a:srgbClr val="000000"/>
                </a:solidFill>
                <a:ea typeface="MS Mincho" pitchFamily="49" charset="-128"/>
              </a:rPr>
              <a:t>Groupe</a:t>
            </a:r>
            <a:r>
              <a:rPr lang="en-GB" altLang="zh-HK" sz="1400" b="1" dirty="0" smtClean="0">
                <a:solidFill>
                  <a:srgbClr val="000000"/>
                </a:solidFill>
                <a:ea typeface="MS Mincho" pitchFamily="49" charset="-128"/>
              </a:rPr>
              <a:t> 1</a:t>
            </a:r>
          </a:p>
        </p:txBody>
      </p:sp>
      <p:sp>
        <p:nvSpPr>
          <p:cNvPr id="13" name="Text10"/>
          <p:cNvSpPr>
            <a:spLocks noChangeArrowheads="1"/>
          </p:cNvSpPr>
          <p:nvPr/>
        </p:nvSpPr>
        <p:spPr bwMode="auto">
          <a:xfrm>
            <a:off x="683568" y="4221088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 smtClean="0">
                <a:ea typeface="新細明體" pitchFamily="18" charset="-120"/>
              </a:rPr>
              <a:t>10h30 – 12h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15" name="Text10"/>
          <p:cNvSpPr>
            <a:spLocks noChangeArrowheads="1"/>
          </p:cNvSpPr>
          <p:nvPr/>
        </p:nvSpPr>
        <p:spPr bwMode="auto">
          <a:xfrm>
            <a:off x="683568" y="4695668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 smtClean="0">
                <a:ea typeface="新細明體" pitchFamily="18" charset="-120"/>
              </a:rPr>
              <a:t>12h – 13h30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19" name="Text10"/>
          <p:cNvSpPr>
            <a:spLocks noChangeArrowheads="1"/>
          </p:cNvSpPr>
          <p:nvPr/>
        </p:nvSpPr>
        <p:spPr bwMode="auto">
          <a:xfrm>
            <a:off x="2816770" y="4206098"/>
            <a:ext cx="1296144" cy="3750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 err="1" smtClean="0">
                <a:solidFill>
                  <a:srgbClr val="000000"/>
                </a:solidFill>
                <a:ea typeface="MS Mincho" pitchFamily="49" charset="-128"/>
              </a:rPr>
              <a:t>Groupe</a:t>
            </a:r>
            <a:r>
              <a:rPr lang="en-GB" altLang="zh-HK" sz="1400" b="1" dirty="0" smtClean="0">
                <a:solidFill>
                  <a:srgbClr val="000000"/>
                </a:solidFill>
                <a:ea typeface="MS Mincho" pitchFamily="49" charset="-128"/>
              </a:rPr>
              <a:t> 2</a:t>
            </a:r>
          </a:p>
        </p:txBody>
      </p:sp>
      <p:sp>
        <p:nvSpPr>
          <p:cNvPr id="21" name="Text10"/>
          <p:cNvSpPr>
            <a:spLocks noChangeArrowheads="1"/>
          </p:cNvSpPr>
          <p:nvPr/>
        </p:nvSpPr>
        <p:spPr bwMode="auto">
          <a:xfrm>
            <a:off x="1490646" y="4656078"/>
            <a:ext cx="1296144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 err="1" smtClean="0">
                <a:solidFill>
                  <a:srgbClr val="000000"/>
                </a:solidFill>
                <a:ea typeface="MS Mincho" pitchFamily="49" charset="-128"/>
              </a:rPr>
              <a:t>Groupe</a:t>
            </a:r>
            <a:r>
              <a:rPr lang="en-GB" altLang="zh-HK" sz="1400" b="1" dirty="0" smtClean="0">
                <a:solidFill>
                  <a:srgbClr val="000000"/>
                </a:solidFill>
                <a:ea typeface="MS Mincho" pitchFamily="49" charset="-128"/>
              </a:rPr>
              <a:t> 2</a:t>
            </a:r>
          </a:p>
        </p:txBody>
      </p:sp>
      <p:sp>
        <p:nvSpPr>
          <p:cNvPr id="22" name="Text10"/>
          <p:cNvSpPr>
            <a:spLocks noChangeArrowheads="1"/>
          </p:cNvSpPr>
          <p:nvPr/>
        </p:nvSpPr>
        <p:spPr bwMode="auto">
          <a:xfrm>
            <a:off x="2816770" y="4653136"/>
            <a:ext cx="1296144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 err="1" smtClean="0">
                <a:solidFill>
                  <a:srgbClr val="000000"/>
                </a:solidFill>
                <a:ea typeface="MS Mincho" pitchFamily="49" charset="-128"/>
              </a:rPr>
              <a:t>Groupe</a:t>
            </a:r>
            <a:r>
              <a:rPr lang="en-GB" altLang="zh-HK" sz="1400" b="1" dirty="0" smtClean="0">
                <a:solidFill>
                  <a:srgbClr val="000000"/>
                </a:solidFill>
                <a:ea typeface="MS Mincho" pitchFamily="49" charset="-128"/>
              </a:rPr>
              <a:t> 1</a:t>
            </a:r>
          </a:p>
        </p:txBody>
      </p:sp>
      <p:sp>
        <p:nvSpPr>
          <p:cNvPr id="23" name="Text10"/>
          <p:cNvSpPr>
            <a:spLocks noChangeArrowheads="1"/>
          </p:cNvSpPr>
          <p:nvPr/>
        </p:nvSpPr>
        <p:spPr bwMode="auto">
          <a:xfrm>
            <a:off x="5508104" y="1916832"/>
            <a:ext cx="1296144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600" b="1" dirty="0" err="1" smtClean="0">
                <a:solidFill>
                  <a:srgbClr val="000000"/>
                </a:solidFill>
                <a:ea typeface="MS Mincho" pitchFamily="49" charset="-128"/>
              </a:rPr>
              <a:t>Groupe</a:t>
            </a:r>
            <a:r>
              <a:rPr lang="en-GB" altLang="zh-HK" sz="1600" b="1" dirty="0" smtClean="0">
                <a:solidFill>
                  <a:srgbClr val="000000"/>
                </a:solidFill>
                <a:ea typeface="MS Mincho" pitchFamily="49" charset="-128"/>
              </a:rPr>
              <a:t> 1</a:t>
            </a:r>
          </a:p>
        </p:txBody>
      </p:sp>
      <p:sp>
        <p:nvSpPr>
          <p:cNvPr id="24" name="Text10"/>
          <p:cNvSpPr>
            <a:spLocks noChangeArrowheads="1"/>
          </p:cNvSpPr>
          <p:nvPr/>
        </p:nvSpPr>
        <p:spPr bwMode="auto">
          <a:xfrm>
            <a:off x="6876256" y="1916832"/>
            <a:ext cx="1296144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600" b="1" dirty="0" err="1" smtClean="0">
                <a:solidFill>
                  <a:srgbClr val="000000"/>
                </a:solidFill>
                <a:ea typeface="MS Mincho" pitchFamily="49" charset="-128"/>
              </a:rPr>
              <a:t>Groupe</a:t>
            </a:r>
            <a:r>
              <a:rPr lang="en-GB" altLang="zh-HK" sz="1600" b="1" dirty="0" smtClean="0">
                <a:solidFill>
                  <a:srgbClr val="000000"/>
                </a:solidFill>
                <a:ea typeface="MS Mincho" pitchFamily="49" charset="-128"/>
              </a:rPr>
              <a:t> 2</a:t>
            </a:r>
          </a:p>
        </p:txBody>
      </p:sp>
      <p:sp>
        <p:nvSpPr>
          <p:cNvPr id="26" name="Text10"/>
          <p:cNvSpPr>
            <a:spLocks noChangeArrowheads="1"/>
          </p:cNvSpPr>
          <p:nvPr/>
        </p:nvSpPr>
        <p:spPr bwMode="auto">
          <a:xfrm>
            <a:off x="683568" y="5202849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 smtClean="0">
                <a:ea typeface="新細明體" pitchFamily="18" charset="-120"/>
              </a:rPr>
              <a:t>13h30 – 14h30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27" name="Text10"/>
          <p:cNvSpPr>
            <a:spLocks noChangeArrowheads="1"/>
          </p:cNvSpPr>
          <p:nvPr/>
        </p:nvSpPr>
        <p:spPr bwMode="auto">
          <a:xfrm>
            <a:off x="683568" y="5706905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 smtClean="0">
                <a:ea typeface="新細明體" pitchFamily="18" charset="-120"/>
              </a:rPr>
              <a:t>14h45 – 17h45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28" name="Text10"/>
          <p:cNvSpPr>
            <a:spLocks noChangeArrowheads="1"/>
          </p:cNvSpPr>
          <p:nvPr/>
        </p:nvSpPr>
        <p:spPr bwMode="auto">
          <a:xfrm>
            <a:off x="1475656" y="5157192"/>
            <a:ext cx="2664296" cy="432048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 err="1" smtClean="0">
                <a:solidFill>
                  <a:srgbClr val="000000"/>
                </a:solidFill>
                <a:ea typeface="MS Mincho" pitchFamily="49" charset="-128"/>
              </a:rPr>
              <a:t>Repas</a:t>
            </a:r>
            <a:endParaRPr lang="en-GB" altLang="zh-HK" sz="1400" b="1" dirty="0" smtClean="0">
              <a:solidFill>
                <a:srgbClr val="000000"/>
              </a:solidFill>
              <a:ea typeface="MS Mincho" pitchFamily="49" charset="-128"/>
            </a:endParaRPr>
          </a:p>
        </p:txBody>
      </p:sp>
      <p:sp>
        <p:nvSpPr>
          <p:cNvPr id="29" name="Text10"/>
          <p:cNvSpPr>
            <a:spLocks noChangeArrowheads="1"/>
          </p:cNvSpPr>
          <p:nvPr/>
        </p:nvSpPr>
        <p:spPr bwMode="auto">
          <a:xfrm>
            <a:off x="1475656" y="5661248"/>
            <a:ext cx="2664296" cy="432048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400" b="1" dirty="0" err="1" smtClean="0">
                <a:solidFill>
                  <a:srgbClr val="000000"/>
                </a:solidFill>
                <a:ea typeface="MS Mincho" pitchFamily="49" charset="-128"/>
              </a:rPr>
              <a:t>Mise</a:t>
            </a:r>
            <a:r>
              <a:rPr lang="en-GB" altLang="zh-HK" sz="1400" b="1" dirty="0" smtClean="0">
                <a:solidFill>
                  <a:srgbClr val="000000"/>
                </a:solidFill>
                <a:ea typeface="MS Mincho" pitchFamily="49" charset="-128"/>
              </a:rPr>
              <a:t> en </a:t>
            </a:r>
            <a:r>
              <a:rPr lang="en-GB" altLang="zh-HK" sz="1400" b="1" dirty="0" err="1" smtClean="0">
                <a:solidFill>
                  <a:srgbClr val="000000"/>
                </a:solidFill>
                <a:ea typeface="MS Mincho" pitchFamily="49" charset="-128"/>
              </a:rPr>
              <a:t>commun</a:t>
            </a:r>
            <a:endParaRPr lang="en-GB" altLang="zh-HK" sz="1400" b="1" dirty="0" smtClean="0">
              <a:solidFill>
                <a:srgbClr val="000000"/>
              </a:solidFill>
              <a:ea typeface="MS Mincho" pitchFamily="49" charset="-128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ea typeface="ＭＳ Ｐゴシック" pitchFamily="34" charset="-128"/>
              </a:rPr>
              <a:t>WG #1 : </a:t>
            </a:r>
            <a:r>
              <a:rPr lang="fr-FR" sz="2800" dirty="0" err="1" smtClean="0"/>
              <a:t>Overall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6545" y="656430"/>
            <a:ext cx="7673887" cy="57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WG #7 cost breakdown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548680"/>
            <a:ext cx="7158631" cy="6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ea typeface="ＭＳ Ｐゴシック" pitchFamily="34" charset="-128"/>
              </a:rPr>
              <a:t>WG #1 : </a:t>
            </a:r>
            <a:r>
              <a:rPr lang="fr-FR" sz="2800" dirty="0" err="1" smtClean="0"/>
              <a:t>Detailed</a:t>
            </a:r>
            <a:r>
              <a:rPr lang="fr-FR" sz="2800" dirty="0" smtClean="0"/>
              <a:t> Product </a:t>
            </a:r>
            <a:r>
              <a:rPr lang="fr-FR" sz="2800" dirty="0" err="1" smtClean="0"/>
              <a:t>functions</a:t>
            </a:r>
            <a:r>
              <a:rPr lang="fr-FR" sz="28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0108" y="1052736"/>
            <a:ext cx="7640324" cy="5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2900" b="46838"/>
          <a:stretch>
            <a:fillRect/>
          </a:stretch>
        </p:blipFill>
        <p:spPr bwMode="auto">
          <a:xfrm>
            <a:off x="259308" y="565569"/>
            <a:ext cx="8996344" cy="587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528" y="1529408"/>
            <a:ext cx="2808312" cy="6206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Souple 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adaptable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03848" y="1529408"/>
            <a:ext cx="2664296" cy="6206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Amélioration continue (progressive)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940152" y="1529408"/>
            <a:ext cx="2952328" cy="6206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Diffusion par adhésion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e 25"/>
          <p:cNvGrpSpPr/>
          <p:nvPr/>
        </p:nvGrpSpPr>
        <p:grpSpPr>
          <a:xfrm>
            <a:off x="1403648" y="720080"/>
            <a:ext cx="1088998" cy="576064"/>
            <a:chOff x="-1548680" y="2420888"/>
            <a:chExt cx="1088998" cy="576064"/>
          </a:xfrm>
        </p:grpSpPr>
        <p:sp>
          <p:nvSpPr>
            <p:cNvPr id="7" name="Titre 1"/>
            <p:cNvSpPr txBox="1">
              <a:spLocks/>
            </p:cNvSpPr>
            <p:nvPr/>
          </p:nvSpPr>
          <p:spPr>
            <a:xfrm>
              <a:off x="-1539802" y="2420888"/>
              <a:ext cx="1080120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Bonne idée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incompatible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Connecteur droit 10"/>
            <p:cNvCxnSpPr/>
            <p:nvPr/>
          </p:nvCxnSpPr>
          <p:spPr>
            <a:xfrm flipV="1">
              <a:off x="-1548680" y="2420888"/>
              <a:ext cx="108012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1"/>
          <p:cNvGrpSpPr/>
          <p:nvPr/>
        </p:nvGrpSpPr>
        <p:grpSpPr>
          <a:xfrm>
            <a:off x="5076056" y="692696"/>
            <a:ext cx="1080120" cy="576064"/>
            <a:chOff x="1475656" y="2276872"/>
            <a:chExt cx="1080120" cy="576064"/>
          </a:xfrm>
        </p:grpSpPr>
        <p:sp>
          <p:nvSpPr>
            <p:cNvPr id="8" name="Titre 1"/>
            <p:cNvSpPr txBox="1">
              <a:spLocks/>
            </p:cNvSpPr>
            <p:nvPr/>
          </p:nvSpPr>
          <p:spPr>
            <a:xfrm>
              <a:off x="1475656" y="2276872"/>
              <a:ext cx="1080120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Effets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de bords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 flipV="1">
              <a:off x="1475656" y="2276872"/>
              <a:ext cx="108012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20"/>
          <p:cNvGrpSpPr/>
          <p:nvPr/>
        </p:nvGrpSpPr>
        <p:grpSpPr>
          <a:xfrm>
            <a:off x="2627784" y="720080"/>
            <a:ext cx="1080120" cy="576064"/>
            <a:chOff x="-540568" y="2996952"/>
            <a:chExt cx="1080120" cy="576064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-540568" y="2996952"/>
              <a:ext cx="1080120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C’est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comme ça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 flipV="1">
              <a:off x="-540568" y="2996952"/>
              <a:ext cx="108012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re 1"/>
          <p:cNvSpPr txBox="1">
            <a:spLocks/>
          </p:cNvSpPr>
          <p:nvPr/>
        </p:nvSpPr>
        <p:spPr>
          <a:xfrm>
            <a:off x="395536" y="5273824"/>
            <a:ext cx="2736304" cy="5544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Modules fonctionnels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indépendants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5868144" y="5273824"/>
            <a:ext cx="3024336" cy="5544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Capitalisation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≠ REX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395536" y="5777880"/>
            <a:ext cx="2736304" cy="102971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Gamme par module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3203848" y="5273824"/>
            <a:ext cx="2592288" cy="158417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Documents par module </a:t>
            </a:r>
            <a:r>
              <a:rPr lang="fr-FR" sz="1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(zonage ATEX, Chiffrage, HAZOP, PID…)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5868144" y="5777880"/>
            <a:ext cx="3024336" cy="102971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Pourquoi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Ce qu’on a choisi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Ce qu’on a écarté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Flèche droite 22"/>
          <p:cNvSpPr/>
          <p:nvPr/>
        </p:nvSpPr>
        <p:spPr>
          <a:xfrm rot="5400000">
            <a:off x="1223628" y="451774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Flèche droite 30"/>
          <p:cNvSpPr/>
          <p:nvPr/>
        </p:nvSpPr>
        <p:spPr>
          <a:xfrm rot="5400000">
            <a:off x="1223627" y="250151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Flèche droite 31"/>
          <p:cNvSpPr/>
          <p:nvPr/>
        </p:nvSpPr>
        <p:spPr>
          <a:xfrm rot="5400000">
            <a:off x="6840252" y="250151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Flèche droite 32"/>
          <p:cNvSpPr/>
          <p:nvPr/>
        </p:nvSpPr>
        <p:spPr>
          <a:xfrm rot="5400000">
            <a:off x="4103948" y="250151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395536" y="3257600"/>
            <a:ext cx="8496944" cy="9361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ANALYSE FONCTIONELLE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Organiser l’équipement, les documents, l’information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Flèche droite 34"/>
          <p:cNvSpPr/>
          <p:nvPr/>
        </p:nvSpPr>
        <p:spPr>
          <a:xfrm rot="5400000">
            <a:off x="4103948" y="451774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Flèche droite 35"/>
          <p:cNvSpPr/>
          <p:nvPr/>
        </p:nvSpPr>
        <p:spPr>
          <a:xfrm rot="5400000">
            <a:off x="6840252" y="451774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2" name="Groupe 39"/>
          <p:cNvGrpSpPr/>
          <p:nvPr/>
        </p:nvGrpSpPr>
        <p:grpSpPr>
          <a:xfrm>
            <a:off x="3824882" y="707686"/>
            <a:ext cx="1088998" cy="576064"/>
            <a:chOff x="1511748" y="1715798"/>
            <a:chExt cx="1088998" cy="576064"/>
          </a:xfrm>
        </p:grpSpPr>
        <p:sp>
          <p:nvSpPr>
            <p:cNvPr id="41" name="Titre 1"/>
            <p:cNvSpPr txBox="1">
              <a:spLocks/>
            </p:cNvSpPr>
            <p:nvPr/>
          </p:nvSpPr>
          <p:spPr>
            <a:xfrm>
              <a:off x="1520626" y="1715798"/>
              <a:ext cx="1080120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Produit défini dès le départ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2" name="Connecteur droit 41"/>
            <p:cNvCxnSpPr/>
            <p:nvPr/>
          </p:nvCxnSpPr>
          <p:spPr>
            <a:xfrm flipV="1">
              <a:off x="1511748" y="1715798"/>
              <a:ext cx="108012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45"/>
          <p:cNvGrpSpPr/>
          <p:nvPr/>
        </p:nvGrpSpPr>
        <p:grpSpPr>
          <a:xfrm>
            <a:off x="6372200" y="692696"/>
            <a:ext cx="1080120" cy="576064"/>
            <a:chOff x="1475656" y="2276872"/>
            <a:chExt cx="1080120" cy="576064"/>
          </a:xfrm>
        </p:grpSpPr>
        <p:sp>
          <p:nvSpPr>
            <p:cNvPr id="47" name="Titre 1"/>
            <p:cNvSpPr txBox="1">
              <a:spLocks/>
            </p:cNvSpPr>
            <p:nvPr/>
          </p:nvSpPr>
          <p:spPr>
            <a:xfrm>
              <a:off x="1475656" y="2276872"/>
              <a:ext cx="1080120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Tourne-en-rond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8" name="Connecteur droit 47"/>
            <p:cNvCxnSpPr/>
            <p:nvPr/>
          </p:nvCxnSpPr>
          <p:spPr>
            <a:xfrm flipV="1">
              <a:off x="1475656" y="2276872"/>
              <a:ext cx="108012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13"/>
          <p:cNvSpPr txBox="1">
            <a:spLocks noChangeArrowheads="1"/>
          </p:cNvSpPr>
          <p:nvPr/>
        </p:nvSpPr>
        <p:spPr>
          <a:xfrm>
            <a:off x="251520" y="92568"/>
            <a:ext cx="8712968" cy="43204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ja-JP" sz="2600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WG #1 : </a:t>
            </a:r>
            <a:r>
              <a:rPr lang="en-US" altLang="ja-JP" sz="2600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Analyse</a:t>
            </a:r>
            <a:r>
              <a:rPr lang="en-US" altLang="ja-JP" sz="2600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kumimoji="0" lang="en-US" altLang="ja-JP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fonctionnelle</a:t>
            </a: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et </a:t>
            </a:r>
            <a:r>
              <a:rPr kumimoji="0" lang="en-US" altLang="ja-JP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modularisation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#1 </a:t>
            </a:r>
            <a:r>
              <a:rPr lang="en-US" altLang="ja-JP" dirty="0" err="1" smtClean="0">
                <a:ea typeface="ＭＳ Ｐゴシック" pitchFamily="34" charset="-128"/>
              </a:rPr>
              <a:t>quelques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idées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évoquées</a:t>
            </a:r>
            <a:r>
              <a:rPr lang="en-US" altLang="ja-JP" dirty="0" smtClean="0">
                <a:ea typeface="ＭＳ Ｐゴシック" pitchFamily="34" charset="-128"/>
              </a:rPr>
              <a:t>…</a:t>
            </a:r>
            <a:endParaRPr lang="fr-F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900" y="1181100"/>
            <a:ext cx="848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WP 1 : Standardisation /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Modularisation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Module indépendant ( PID, plan, vannes &amp;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instru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, méthode de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contôle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..)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Specs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de consultations + simples =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Datasheet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Utiliser un “code procédé” / Capitalisation savoir unique « JH »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Utiliser des plans guide pour ESP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Etre plus flexible avec les normes (ASME/PED ). Trouver un ON plus adaptable,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tretour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d'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experience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et partage de bonnes pratiques de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champigny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(Gregory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Demar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recentrer la fonction du responsable de BE ou responsable procédé sur les sujets techniques: trancher sur le besoin ou non de faire un calcul (calculs mécaniques, calculs procédés)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s masques">
  <a:themeElements>
    <a:clrScheme name="Titre &amp; Fin Visuel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re">
  <a:themeElements>
    <a:clrScheme name="1_Titre 1">
      <a:dk1>
        <a:srgbClr val="55555A"/>
      </a:dk1>
      <a:lt1>
        <a:srgbClr val="FFFFFF"/>
      </a:lt1>
      <a:dk2>
        <a:srgbClr val="005FA0"/>
      </a:dk2>
      <a:lt2>
        <a:srgbClr val="A5AAAA"/>
      </a:lt2>
      <a:accent1>
        <a:srgbClr val="82CDF0"/>
      </a:accent1>
      <a:accent2>
        <a:srgbClr val="7D82B4"/>
      </a:accent2>
      <a:accent3>
        <a:srgbClr val="FFFFFF"/>
      </a:accent3>
      <a:accent4>
        <a:srgbClr val="47474C"/>
      </a:accent4>
      <a:accent5>
        <a:srgbClr val="C1E3F6"/>
      </a:accent5>
      <a:accent6>
        <a:srgbClr val="7175A3"/>
      </a:accent6>
      <a:hlink>
        <a:srgbClr val="87A578"/>
      </a:hlink>
      <a:folHlink>
        <a:srgbClr val="E1784B"/>
      </a:folHlink>
    </a:clrScheme>
    <a:fontScheme name="1_Tit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itre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30189</TotalTime>
  <Words>2544</Words>
  <Application>Microsoft Office PowerPoint</Application>
  <PresentationFormat>On-screen Show (4:3)</PresentationFormat>
  <Paragraphs>834</Paragraphs>
  <Slides>50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mes masques</vt:lpstr>
      <vt:lpstr>1_Titre</vt:lpstr>
      <vt:lpstr>Worksheet</vt:lpstr>
      <vt:lpstr>Slide 1</vt:lpstr>
      <vt:lpstr>KOM Conclusion</vt:lpstr>
      <vt:lpstr>DTC Work packages &amp; staffing  </vt:lpstr>
      <vt:lpstr>WG #1 &amp; #2</vt:lpstr>
      <vt:lpstr>WG #1 : Overall functional analysis</vt:lpstr>
      <vt:lpstr>WG #1 : Detailed Product functions </vt:lpstr>
      <vt:lpstr>Functional analysis</vt:lpstr>
      <vt:lpstr>Slide 8</vt:lpstr>
      <vt:lpstr>WG #1 quelques idées évoquées…</vt:lpstr>
      <vt:lpstr>WG #2- Product Strategy &amp; Management </vt:lpstr>
      <vt:lpstr>WG #2- BID Process</vt:lpstr>
      <vt:lpstr>WG #2 quelques idées évoquées…</vt:lpstr>
      <vt:lpstr>WG #3</vt:lpstr>
      <vt:lpstr>Screw Compressor skids</vt:lpstr>
      <vt:lpstr>Oil Removal System (incl pressure control valves)</vt:lpstr>
      <vt:lpstr>WG #3 quelques idées évoquées…</vt:lpstr>
      <vt:lpstr>WG #6</vt:lpstr>
      <vt:lpstr>Equipment Purchase for assembling</vt:lpstr>
      <vt:lpstr>Manufacturing &amp; integration at AL-AT</vt:lpstr>
      <vt:lpstr>WG #6 quelques idées évoquées…</vt:lpstr>
      <vt:lpstr>WG #7</vt:lpstr>
      <vt:lpstr>Baseline scope of work + montage &amp; démarrage</vt:lpstr>
      <vt:lpstr>Baseline Cost breakdown and Target</vt:lpstr>
      <vt:lpstr>Example of Cost cutting to match the target</vt:lpstr>
      <vt:lpstr>WG #7B</vt:lpstr>
      <vt:lpstr>Cold Box : a unique industrial scheme</vt:lpstr>
      <vt:lpstr>http://www.bls.gov/fls/china.htm </vt:lpstr>
      <vt:lpstr>CHF / EUR currency </vt:lpstr>
      <vt:lpstr>USD / EUR currency (2000) </vt:lpstr>
      <vt:lpstr>EUR versus JPY (2004 )</vt:lpstr>
      <vt:lpstr>Slide 31</vt:lpstr>
      <vt:lpstr>WG #7A</vt:lpstr>
      <vt:lpstr>Baseline Technical Cost breakdown</vt:lpstr>
      <vt:lpstr>Procurement  Cost breakdown</vt:lpstr>
      <vt:lpstr>Engineering hours breakdown</vt:lpstr>
      <vt:lpstr>Engineering hours breakdown ESS</vt:lpstr>
      <vt:lpstr>Planning ESS : 27 mois livré</vt:lpstr>
      <vt:lpstr>Planning SLAC (hors compr.) 20 mois livré</vt:lpstr>
      <vt:lpstr>Planning SLAC (BF V+H hors compression)</vt:lpstr>
      <vt:lpstr>Schedule</vt:lpstr>
      <vt:lpstr>Planning SLAC</vt:lpstr>
      <vt:lpstr>Organisation G&amp;C / ALAT</vt:lpstr>
      <vt:lpstr>JT60SA Organization </vt:lpstr>
      <vt:lpstr>Organisation projet ESS</vt:lpstr>
      <vt:lpstr>Slide 45</vt:lpstr>
      <vt:lpstr>Slide 46</vt:lpstr>
      <vt:lpstr>Slide 47</vt:lpstr>
      <vt:lpstr>Quelques règles</vt:lpstr>
      <vt:lpstr>WG #7 A &amp; B</vt:lpstr>
      <vt:lpstr>Slide 50</vt:lpstr>
    </vt:vector>
  </TitlesOfParts>
  <Company>Air Liquide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Constantin</dc:creator>
  <cp:lastModifiedBy>Vincent Heloin</cp:lastModifiedBy>
  <cp:revision>734</cp:revision>
  <dcterms:created xsi:type="dcterms:W3CDTF">2004-09-22T12:54:51Z</dcterms:created>
  <dcterms:modified xsi:type="dcterms:W3CDTF">2015-03-30T07:07:47Z</dcterms:modified>
</cp:coreProperties>
</file>