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11"/>
  </p:notesMasterIdLst>
  <p:sldIdLst>
    <p:sldId id="263" r:id="rId3"/>
    <p:sldId id="266" r:id="rId4"/>
    <p:sldId id="260" r:id="rId5"/>
    <p:sldId id="265" r:id="rId6"/>
    <p:sldId id="261" r:id="rId7"/>
    <p:sldId id="262" r:id="rId8"/>
    <p:sldId id="267" r:id="rId9"/>
    <p:sldId id="258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33" autoAdjust="0"/>
    <p:restoredTop sz="94660"/>
  </p:normalViewPr>
  <p:slideViewPr>
    <p:cSldViewPr snapToGrid="0">
      <p:cViewPr>
        <p:scale>
          <a:sx n="66" d="100"/>
          <a:sy n="66" d="100"/>
        </p:scale>
        <p:origin x="-17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822C0F-5F26-4D87-A676-DAFFF3004CC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A4BD0ED-E7D9-42D1-A297-45C238AD7D9C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J. BEAUVISAGE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 Manager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(TRO)</a:t>
          </a:r>
        </a:p>
      </dgm:t>
    </dgm:pt>
    <dgm:pt modelId="{7A8E1F05-38F5-4302-BF6D-0D9625B586B1}" type="parTrans" cxnId="{43691ECB-D2BA-4670-B7D5-F20EF05719D6}">
      <dgm:prSet/>
      <dgm:spPr/>
      <dgm:t>
        <a:bodyPr/>
        <a:lstStyle/>
        <a:p>
          <a:endParaRPr lang="fr-FR"/>
        </a:p>
      </dgm:t>
    </dgm:pt>
    <dgm:pt modelId="{94CC5D14-66A3-4382-8E22-1D31620EC435}" type="sibTrans" cxnId="{43691ECB-D2BA-4670-B7D5-F20EF05719D6}">
      <dgm:prSet/>
      <dgm:spPr/>
      <dgm:t>
        <a:bodyPr/>
        <a:lstStyle/>
        <a:p>
          <a:endParaRPr lang="fr-FR"/>
        </a:p>
      </dgm:t>
    </dgm:pt>
    <dgm:pt modelId="{20DD6227-40BA-4EEE-86F7-6F957F3E2CBE}" type="asst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Accounting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Analyst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C3B6E302-9806-4DFC-AF96-00D6E4C2AACB}" type="parTrans" cxnId="{F27A8E71-F700-4FBB-A823-F56A0B6EA5FC}">
      <dgm:prSet/>
      <dgm:spPr/>
      <dgm:t>
        <a:bodyPr/>
        <a:lstStyle/>
        <a:p>
          <a:endParaRPr lang="fr-FR"/>
        </a:p>
      </dgm:t>
    </dgm:pt>
    <dgm:pt modelId="{EC930698-6F26-4A70-B4F7-15F2221BF139}" type="sibTrans" cxnId="{F27A8E71-F700-4FBB-A823-F56A0B6EA5FC}">
      <dgm:prSet/>
      <dgm:spPr/>
      <dgm:t>
        <a:bodyPr/>
        <a:lstStyle/>
        <a:p>
          <a:endParaRPr lang="fr-FR"/>
        </a:p>
      </dgm:t>
    </dgm:pt>
    <dgm:pt modelId="{4820C03A-063A-4D27-B2B1-B1FF2B518AC3}" type="asst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 assistant 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and documentation</a:t>
          </a:r>
        </a:p>
      </dgm:t>
    </dgm:pt>
    <dgm:pt modelId="{A76F14E5-1994-4DBA-9F32-BDD18FA7A16A}" type="parTrans" cxnId="{FEB4E1DC-717B-4DB2-8A82-559125689EA9}">
      <dgm:prSet/>
      <dgm:spPr/>
      <dgm:t>
        <a:bodyPr/>
        <a:lstStyle/>
        <a:p>
          <a:endParaRPr lang="fr-FR"/>
        </a:p>
      </dgm:t>
    </dgm:pt>
    <dgm:pt modelId="{331D9CCC-9E42-44A9-A03D-347705188F70}" type="sibTrans" cxnId="{FEB4E1DC-717B-4DB2-8A82-559125689EA9}">
      <dgm:prSet/>
      <dgm:spPr/>
      <dgm:t>
        <a:bodyPr/>
        <a:lstStyle/>
        <a:p>
          <a:endParaRPr lang="fr-FR"/>
        </a:p>
      </dgm:t>
    </dgm:pt>
    <dgm:pt modelId="{E617F4DC-A87D-4B09-A751-A1B0D67BED63}" type="asst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D. GRILLOT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Design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Authotity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EFB46C06-78EB-4FFA-B65B-EF193608F2A6}" type="parTrans" cxnId="{8C1F1B0B-5C31-4054-B4CA-03E308B5A6C1}">
      <dgm:prSet/>
      <dgm:spPr/>
      <dgm:t>
        <a:bodyPr/>
        <a:lstStyle/>
        <a:p>
          <a:endParaRPr lang="fr-FR"/>
        </a:p>
      </dgm:t>
    </dgm:pt>
    <dgm:pt modelId="{3852F5B3-7A8C-4E86-8A0D-0B7DDD89F89C}" type="sibTrans" cxnId="{8C1F1B0B-5C31-4054-B4CA-03E308B5A6C1}">
      <dgm:prSet/>
      <dgm:spPr/>
      <dgm:t>
        <a:bodyPr/>
        <a:lstStyle/>
        <a:p>
          <a:endParaRPr lang="fr-FR"/>
        </a:p>
      </dgm:t>
    </dgm:pt>
    <dgm:pt modelId="{936A92CB-FC6A-4811-B6DA-F41D40F013E2}" type="asst">
      <dgm:prSet custT="1"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5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G. GAILLARD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5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Deputy</a:t>
          </a:r>
          <a:r>
            <a:rPr kumimoji="0" lang="fr-FR" sz="5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Project Manager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(</a:t>
          </a:r>
          <a:r>
            <a:rPr kumimoji="0" lang="fr-FR" sz="4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manufacturing</a:t>
          </a:r>
          <a:r>
            <a:rPr kumimoji="0" lang="fr-FR" sz="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and installation)</a:t>
          </a:r>
        </a:p>
      </dgm:t>
    </dgm:pt>
    <dgm:pt modelId="{0EFB23B5-8444-4DE9-BC93-201BFADE6A82}" type="parTrans" cxnId="{BA78096A-3572-4EE5-8F2C-4F5EF5D71821}">
      <dgm:prSet/>
      <dgm:spPr/>
      <dgm:t>
        <a:bodyPr/>
        <a:lstStyle/>
        <a:p>
          <a:endParaRPr lang="fr-FR"/>
        </a:p>
      </dgm:t>
    </dgm:pt>
    <dgm:pt modelId="{FF607C77-88BD-4F20-898C-217F0963A8BD}" type="sibTrans" cxnId="{BA78096A-3572-4EE5-8F2C-4F5EF5D71821}">
      <dgm:prSet/>
      <dgm:spPr/>
      <dgm:t>
        <a:bodyPr/>
        <a:lstStyle/>
        <a:p>
          <a:endParaRPr lang="fr-FR"/>
        </a:p>
      </dgm:t>
    </dgm:pt>
    <dgm:pt modelId="{320EC3F3-2FE2-4271-8415-94DDFFB1E1CD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V. HELOIN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Lead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Project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Engineer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7B979325-7CEA-45FE-9F6E-55F83483E620}" type="parTrans" cxnId="{38352963-6532-4D7C-9F82-10E153B654A0}">
      <dgm:prSet/>
      <dgm:spPr/>
      <dgm:t>
        <a:bodyPr/>
        <a:lstStyle/>
        <a:p>
          <a:endParaRPr lang="fr-FR"/>
        </a:p>
      </dgm:t>
    </dgm:pt>
    <dgm:pt modelId="{D63D746F-A0AC-44E9-BB35-1345EAA0104E}" type="sibTrans" cxnId="{38352963-6532-4D7C-9F82-10E153B654A0}">
      <dgm:prSet/>
      <dgm:spPr/>
      <dgm:t>
        <a:bodyPr/>
        <a:lstStyle/>
        <a:p>
          <a:endParaRPr lang="fr-FR"/>
        </a:p>
      </dgm:t>
    </dgm:pt>
    <dgm:pt modelId="{53FE8C6A-4419-46ED-8BED-F1CA50D653B0}">
      <dgm:prSet/>
      <dgm:spPr/>
      <dgm:t>
        <a:bodyPr/>
        <a:lstStyle/>
        <a:p>
          <a:pPr marL="342900" marR="0" lvl="0" indent="-34290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A. MACHEFEL</a:t>
          </a:r>
        </a:p>
        <a:p>
          <a:pPr marL="342900" marR="0" lvl="0" indent="-34290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Engineer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BF065DCB-53FA-4200-B2B7-36A3E953B81D}" type="parTrans" cxnId="{5059D3C6-E82D-408C-92B6-C06119461495}">
      <dgm:prSet/>
      <dgm:spPr/>
      <dgm:t>
        <a:bodyPr/>
        <a:lstStyle/>
        <a:p>
          <a:endParaRPr lang="fr-FR"/>
        </a:p>
      </dgm:t>
    </dgm:pt>
    <dgm:pt modelId="{1B6514E3-C539-42EF-8EAA-4C7544969C98}" type="sibTrans" cxnId="{5059D3C6-E82D-408C-92B6-C06119461495}">
      <dgm:prSet/>
      <dgm:spPr/>
      <dgm:t>
        <a:bodyPr/>
        <a:lstStyle/>
        <a:p>
          <a:endParaRPr lang="fr-FR"/>
        </a:p>
      </dgm:t>
    </dgm:pt>
    <dgm:pt modelId="{ABE0AB6A-C588-44BD-85A0-29E624E12E41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N. BESSE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Process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Engineer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AB7F51AA-BB93-428E-BB5C-31D42F5AD712}" type="parTrans" cxnId="{E5A60A4C-6CA6-4781-8C02-A16457F8A210}">
      <dgm:prSet/>
      <dgm:spPr/>
      <dgm:t>
        <a:bodyPr/>
        <a:lstStyle/>
        <a:p>
          <a:endParaRPr lang="fr-FR"/>
        </a:p>
      </dgm:t>
    </dgm:pt>
    <dgm:pt modelId="{2A2FB1E9-C074-409B-BBFB-9A63887FB38D}" type="sibTrans" cxnId="{E5A60A4C-6CA6-4781-8C02-A16457F8A210}">
      <dgm:prSet/>
      <dgm:spPr/>
      <dgm:t>
        <a:bodyPr/>
        <a:lstStyle/>
        <a:p>
          <a:endParaRPr lang="fr-FR"/>
        </a:p>
      </dgm:t>
    </dgm:pt>
    <dgm:pt modelId="{0F14E1DC-5850-4B2E-9923-FEBB83000C43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JM. PERRIER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Process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Control</a:t>
          </a:r>
        </a:p>
      </dgm:t>
    </dgm:pt>
    <dgm:pt modelId="{794B0016-798D-45AF-82AE-53A6879C4EA3}" type="parTrans" cxnId="{3A1D516B-45A5-4D2A-953A-2F855DB3D279}">
      <dgm:prSet/>
      <dgm:spPr/>
      <dgm:t>
        <a:bodyPr/>
        <a:lstStyle/>
        <a:p>
          <a:endParaRPr lang="fr-FR"/>
        </a:p>
      </dgm:t>
    </dgm:pt>
    <dgm:pt modelId="{5866C89B-2ABD-4A95-8757-735032C9CD94}" type="sibTrans" cxnId="{3A1D516B-45A5-4D2A-953A-2F855DB3D279}">
      <dgm:prSet/>
      <dgm:spPr/>
      <dgm:t>
        <a:bodyPr/>
        <a:lstStyle/>
        <a:p>
          <a:endParaRPr lang="fr-FR"/>
        </a:p>
      </dgm:t>
    </dgm:pt>
    <dgm:pt modelId="{4EE6D4F0-8CE8-49E4-9532-0001E85A2BF4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E. SEYMARC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Quality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Manager</a:t>
          </a:r>
        </a:p>
      </dgm:t>
    </dgm:pt>
    <dgm:pt modelId="{D84053C2-FD85-4903-A0D7-1868A63A1B7E}" type="parTrans" cxnId="{ED01ABE7-EDC4-48FD-83F9-111A16F31817}">
      <dgm:prSet/>
      <dgm:spPr/>
      <dgm:t>
        <a:bodyPr/>
        <a:lstStyle/>
        <a:p>
          <a:endParaRPr lang="fr-FR"/>
        </a:p>
      </dgm:t>
    </dgm:pt>
    <dgm:pt modelId="{9A8B089E-172A-4F98-9366-F56F688340B1}" type="sibTrans" cxnId="{ED01ABE7-EDC4-48FD-83F9-111A16F31817}">
      <dgm:prSet/>
      <dgm:spPr/>
      <dgm:t>
        <a:bodyPr/>
        <a:lstStyle/>
        <a:p>
          <a:endParaRPr lang="fr-FR"/>
        </a:p>
      </dgm:t>
    </dgm:pt>
    <dgm:pt modelId="{A1B2D972-425E-4CDB-808F-A3882BF4D331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Supplier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Quality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Control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(SQC-RQF)</a:t>
          </a:r>
        </a:p>
      </dgm:t>
    </dgm:pt>
    <dgm:pt modelId="{1FE02003-8A0E-4BF2-B7CF-C0FBA2034E37}" type="parTrans" cxnId="{DF0BC273-9748-4639-B831-715A1CA42C22}">
      <dgm:prSet/>
      <dgm:spPr/>
      <dgm:t>
        <a:bodyPr/>
        <a:lstStyle/>
        <a:p>
          <a:endParaRPr lang="fr-FR"/>
        </a:p>
      </dgm:t>
    </dgm:pt>
    <dgm:pt modelId="{6EDF46A7-84BB-4087-93EB-43C0D1CE720C}" type="sibTrans" cxnId="{DF0BC273-9748-4639-B831-715A1CA42C22}">
      <dgm:prSet/>
      <dgm:spPr/>
      <dgm:t>
        <a:bodyPr/>
        <a:lstStyle/>
        <a:p>
          <a:endParaRPr lang="fr-FR"/>
        </a:p>
      </dgm:t>
    </dgm:pt>
    <dgm:pt modelId="{38A0EAD8-F3D6-44A0-B90D-CD5A0AD5F0C0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C. CARAYON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Procurement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manager</a:t>
          </a:r>
        </a:p>
      </dgm:t>
    </dgm:pt>
    <dgm:pt modelId="{984B4F4C-0298-4C24-82F5-EFD72EF5CC02}" type="parTrans" cxnId="{9645CE55-71D5-44D5-AD90-3E5C03F10677}">
      <dgm:prSet/>
      <dgm:spPr/>
      <dgm:t>
        <a:bodyPr/>
        <a:lstStyle/>
        <a:p>
          <a:endParaRPr lang="fr-FR"/>
        </a:p>
      </dgm:t>
    </dgm:pt>
    <dgm:pt modelId="{E6BE1394-FD71-4443-8F73-15CF4ECDFF3E}" type="sibTrans" cxnId="{9645CE55-71D5-44D5-AD90-3E5C03F10677}">
      <dgm:prSet/>
      <dgm:spPr/>
      <dgm:t>
        <a:bodyPr/>
        <a:lstStyle/>
        <a:p>
          <a:endParaRPr lang="fr-FR"/>
        </a:p>
      </dgm:t>
    </dgm:pt>
    <dgm:pt modelId="{62E12369-54E9-4809-8352-C0FE413142EA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N. MOREL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Purchaser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7FA77AD4-0270-4E8B-A465-C154E29B127F}" type="parTrans" cxnId="{5C752E33-EA20-4593-8B8A-F989D85671DF}">
      <dgm:prSet/>
      <dgm:spPr/>
      <dgm:t>
        <a:bodyPr/>
        <a:lstStyle/>
        <a:p>
          <a:endParaRPr lang="fr-FR"/>
        </a:p>
      </dgm:t>
    </dgm:pt>
    <dgm:pt modelId="{19E91A52-22A1-4767-A1A6-678E7EDD3182}" type="sibTrans" cxnId="{5C752E33-EA20-4593-8B8A-F989D85671DF}">
      <dgm:prSet/>
      <dgm:spPr/>
      <dgm:t>
        <a:bodyPr/>
        <a:lstStyle/>
        <a:p>
          <a:endParaRPr lang="fr-FR"/>
        </a:p>
      </dgm:t>
    </dgm:pt>
    <dgm:pt modelId="{0E0D9DC5-91D8-4EA3-922D-BD9FEF78E45A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F. BERTHOLAT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Lead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Technical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coordinator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640E5614-21C3-4603-A507-1018F2562FD0}" type="parTrans" cxnId="{E9A13E46-D011-456D-9DD8-1004211610DF}">
      <dgm:prSet/>
      <dgm:spPr/>
      <dgm:t>
        <a:bodyPr/>
        <a:lstStyle/>
        <a:p>
          <a:endParaRPr lang="fr-FR"/>
        </a:p>
      </dgm:t>
    </dgm:pt>
    <dgm:pt modelId="{2934A0DA-FB4E-4255-A168-F96D75ED0962}" type="sibTrans" cxnId="{E9A13E46-D011-456D-9DD8-1004211610DF}">
      <dgm:prSet/>
      <dgm:spPr/>
      <dgm:t>
        <a:bodyPr/>
        <a:lstStyle/>
        <a:p>
          <a:endParaRPr lang="fr-FR"/>
        </a:p>
      </dgm:t>
    </dgm:pt>
    <dgm:pt modelId="{7A3AE7CA-8936-4874-8383-ED4C91D667C2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T. NOVET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Technical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coordinator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&amp;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reference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Projector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700C2F31-B2DD-4FC5-8AE0-EDE2BA18EC6F}" type="parTrans" cxnId="{A2A9DDBE-3F59-4710-B760-154A26CF8A8C}">
      <dgm:prSet/>
      <dgm:spPr/>
      <dgm:t>
        <a:bodyPr/>
        <a:lstStyle/>
        <a:p>
          <a:endParaRPr lang="fr-FR"/>
        </a:p>
      </dgm:t>
    </dgm:pt>
    <dgm:pt modelId="{72B3FBA4-AE71-4EDB-8839-A2B20FE47E94}" type="sibTrans" cxnId="{A2A9DDBE-3F59-4710-B760-154A26CF8A8C}">
      <dgm:prSet/>
      <dgm:spPr/>
      <dgm:t>
        <a:bodyPr/>
        <a:lstStyle/>
        <a:p>
          <a:endParaRPr lang="fr-FR"/>
        </a:p>
      </dgm:t>
    </dgm:pt>
    <dgm:pt modelId="{E7D2CF56-FD11-40BD-9EE5-A6811ECDD95A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F. PIATTI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Draughtsman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D2F052C3-407A-4C67-81D8-EC82BEF744D4}" type="parTrans" cxnId="{A23A7F6D-3EBC-45A6-A4B1-21F394C37793}">
      <dgm:prSet/>
      <dgm:spPr/>
      <dgm:t>
        <a:bodyPr/>
        <a:lstStyle/>
        <a:p>
          <a:endParaRPr lang="fr-FR"/>
        </a:p>
      </dgm:t>
    </dgm:pt>
    <dgm:pt modelId="{86846C5D-9926-4240-A541-50A209C96666}" type="sibTrans" cxnId="{A23A7F6D-3EBC-45A6-A4B1-21F394C37793}">
      <dgm:prSet/>
      <dgm:spPr/>
      <dgm:t>
        <a:bodyPr/>
        <a:lstStyle/>
        <a:p>
          <a:endParaRPr lang="fr-FR"/>
        </a:p>
      </dgm:t>
    </dgm:pt>
    <dgm:pt modelId="{E6CECA30-108C-4B5F-A78D-34AC2AACEBA0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Other</a:t>
          </a: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Draughtsmen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FB142A9F-7F2E-43A6-B1DD-BD0219B94A44}" type="parTrans" cxnId="{2D5C2E27-F9B4-49F8-A48A-27D4BA21CB80}">
      <dgm:prSet/>
      <dgm:spPr/>
      <dgm:t>
        <a:bodyPr/>
        <a:lstStyle/>
        <a:p>
          <a:endParaRPr lang="fr-FR"/>
        </a:p>
      </dgm:t>
    </dgm:pt>
    <dgm:pt modelId="{C79C2D1D-5F37-43DF-A024-899A8723A4D4}" type="sibTrans" cxnId="{2D5C2E27-F9B4-49F8-A48A-27D4BA21CB80}">
      <dgm:prSet/>
      <dgm:spPr/>
      <dgm:t>
        <a:bodyPr/>
        <a:lstStyle/>
        <a:p>
          <a:endParaRPr lang="fr-FR"/>
        </a:p>
      </dgm:t>
    </dgm:pt>
    <dgm:pt modelId="{FE43CF37-94C9-4F6B-8F85-9E7B5D9990D1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M. SANTIN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CB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Manufacturing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33B645BC-1D33-44F3-B424-D4D465D44307}" type="parTrans" cxnId="{7A857EA7-031A-4A7F-87D5-4DB93CAAD516}">
      <dgm:prSet/>
      <dgm:spPr/>
      <dgm:t>
        <a:bodyPr/>
        <a:lstStyle/>
        <a:p>
          <a:endParaRPr lang="fr-FR"/>
        </a:p>
      </dgm:t>
    </dgm:pt>
    <dgm:pt modelId="{6AB507A1-52F5-4EB8-9ABB-7404C3525959}" type="sibTrans" cxnId="{7A857EA7-031A-4A7F-87D5-4DB93CAAD516}">
      <dgm:prSet/>
      <dgm:spPr/>
      <dgm:t>
        <a:bodyPr/>
        <a:lstStyle/>
        <a:p>
          <a:endParaRPr lang="fr-FR"/>
        </a:p>
      </dgm:t>
    </dgm:pt>
    <dgm:pt modelId="{D87EDA0F-7336-4402-99DE-95FF399137B4}">
      <dgm:prSet/>
      <dgm:spPr/>
      <dgm:t>
        <a:bodyPr/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Installation  </a:t>
          </a:r>
          <a:r>
            <a:rPr kumimoji="0" lang="fr-FR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Supervisor</a:t>
          </a:r>
          <a:endParaRPr kumimoji="0" lang="fr-FR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gm:t>
    </dgm:pt>
    <dgm:pt modelId="{E4B22AD9-A5D2-4AB6-A242-F552345A7737}" type="parTrans" cxnId="{95C9B20E-1F28-469F-A638-D5532938C3D6}">
      <dgm:prSet/>
      <dgm:spPr/>
      <dgm:t>
        <a:bodyPr/>
        <a:lstStyle/>
        <a:p>
          <a:endParaRPr lang="fr-FR"/>
        </a:p>
      </dgm:t>
    </dgm:pt>
    <dgm:pt modelId="{BFE397CA-504A-4585-BE5F-00BA14AA8771}" type="sibTrans" cxnId="{95C9B20E-1F28-469F-A638-D5532938C3D6}">
      <dgm:prSet/>
      <dgm:spPr/>
      <dgm:t>
        <a:bodyPr/>
        <a:lstStyle/>
        <a:p>
          <a:endParaRPr lang="fr-FR"/>
        </a:p>
      </dgm:t>
    </dgm:pt>
    <dgm:pt modelId="{BBD2275F-758D-4C76-9C8F-FFE519FCD7CF}">
      <dgm:prSet/>
      <dgm:spPr/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B. ROSSIGNOL</a:t>
          </a:r>
        </a:p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fr-F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Design office Manager</a:t>
          </a:r>
        </a:p>
      </dgm:t>
    </dgm:pt>
    <dgm:pt modelId="{936464DB-43D0-4FB8-AE45-082AB8A856CB}" type="parTrans" cxnId="{1B8167F7-3F34-4406-9546-1A13F4476BE4}">
      <dgm:prSet/>
      <dgm:spPr/>
      <dgm:t>
        <a:bodyPr/>
        <a:lstStyle/>
        <a:p>
          <a:endParaRPr lang="fr-FR"/>
        </a:p>
      </dgm:t>
    </dgm:pt>
    <dgm:pt modelId="{9389A8A5-936E-497F-B272-2C90F39F9A61}" type="sibTrans" cxnId="{1B8167F7-3F34-4406-9546-1A13F4476BE4}">
      <dgm:prSet/>
      <dgm:spPr/>
      <dgm:t>
        <a:bodyPr/>
        <a:lstStyle/>
        <a:p>
          <a:endParaRPr lang="fr-FR"/>
        </a:p>
      </dgm:t>
    </dgm:pt>
    <dgm:pt modelId="{B118D288-5CFA-4338-B0AB-3E4842DC7664}" type="pres">
      <dgm:prSet presAssocID="{0C822C0F-5F26-4D87-A676-DAFFF3004C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EF8B311-AC0C-4439-90B4-104FB6D3C3B2}" type="pres">
      <dgm:prSet presAssocID="{9A4BD0ED-E7D9-42D1-A297-45C238AD7D9C}" presName="hierRoot1" presStyleCnt="0">
        <dgm:presLayoutVars>
          <dgm:hierBranch/>
        </dgm:presLayoutVars>
      </dgm:prSet>
      <dgm:spPr/>
    </dgm:pt>
    <dgm:pt modelId="{A389D93C-B626-4178-A22D-D39090B2D4D3}" type="pres">
      <dgm:prSet presAssocID="{9A4BD0ED-E7D9-42D1-A297-45C238AD7D9C}" presName="rootComposite1" presStyleCnt="0"/>
      <dgm:spPr/>
    </dgm:pt>
    <dgm:pt modelId="{25137012-8D2E-4D9C-9477-D5AFC1BC8714}" type="pres">
      <dgm:prSet presAssocID="{9A4BD0ED-E7D9-42D1-A297-45C238AD7D9C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38AFD51-6066-4080-AA10-74BBE61E0698}" type="pres">
      <dgm:prSet presAssocID="{9A4BD0ED-E7D9-42D1-A297-45C238AD7D9C}" presName="rootConnector1" presStyleLbl="node1" presStyleIdx="0" presStyleCnt="0"/>
      <dgm:spPr/>
      <dgm:t>
        <a:bodyPr/>
        <a:lstStyle/>
        <a:p>
          <a:endParaRPr lang="fr-FR"/>
        </a:p>
      </dgm:t>
    </dgm:pt>
    <dgm:pt modelId="{FE52B701-08F2-476C-929E-9CD9869F4AF7}" type="pres">
      <dgm:prSet presAssocID="{9A4BD0ED-E7D9-42D1-A297-45C238AD7D9C}" presName="hierChild2" presStyleCnt="0"/>
      <dgm:spPr/>
    </dgm:pt>
    <dgm:pt modelId="{574EB7C2-F37E-4251-A19C-2BFFDB1FE2F0}" type="pres">
      <dgm:prSet presAssocID="{7B979325-7CEA-45FE-9F6E-55F83483E620}" presName="Name35" presStyleLbl="parChTrans1D2" presStyleIdx="0" presStyleCnt="10"/>
      <dgm:spPr/>
      <dgm:t>
        <a:bodyPr/>
        <a:lstStyle/>
        <a:p>
          <a:endParaRPr lang="fr-FR"/>
        </a:p>
      </dgm:t>
    </dgm:pt>
    <dgm:pt modelId="{6404AC63-E256-4215-8680-7E99FBBC15E7}" type="pres">
      <dgm:prSet presAssocID="{320EC3F3-2FE2-4271-8415-94DDFFB1E1CD}" presName="hierRoot2" presStyleCnt="0">
        <dgm:presLayoutVars>
          <dgm:hierBranch/>
        </dgm:presLayoutVars>
      </dgm:prSet>
      <dgm:spPr/>
    </dgm:pt>
    <dgm:pt modelId="{953834AE-8BB7-4369-BF66-5AA6EEFA262E}" type="pres">
      <dgm:prSet presAssocID="{320EC3F3-2FE2-4271-8415-94DDFFB1E1CD}" presName="rootComposite" presStyleCnt="0"/>
      <dgm:spPr/>
    </dgm:pt>
    <dgm:pt modelId="{4569CD49-9D20-4F3B-A34E-37A45DD5C60C}" type="pres">
      <dgm:prSet presAssocID="{320EC3F3-2FE2-4271-8415-94DDFFB1E1CD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CD5087-2074-4E11-83B5-2196C2F305C6}" type="pres">
      <dgm:prSet presAssocID="{320EC3F3-2FE2-4271-8415-94DDFFB1E1CD}" presName="rootConnector" presStyleLbl="node2" presStyleIdx="0" presStyleCnt="6"/>
      <dgm:spPr/>
      <dgm:t>
        <a:bodyPr/>
        <a:lstStyle/>
        <a:p>
          <a:endParaRPr lang="fr-FR"/>
        </a:p>
      </dgm:t>
    </dgm:pt>
    <dgm:pt modelId="{9E04786E-A62D-430E-A36E-4FE8284FD1B9}" type="pres">
      <dgm:prSet presAssocID="{320EC3F3-2FE2-4271-8415-94DDFFB1E1CD}" presName="hierChild4" presStyleCnt="0"/>
      <dgm:spPr/>
    </dgm:pt>
    <dgm:pt modelId="{E24C100A-5CC6-4F67-993E-F9AFE2C12804}" type="pres">
      <dgm:prSet presAssocID="{BF065DCB-53FA-4200-B2B7-36A3E953B81D}" presName="Name35" presStyleLbl="parChTrans1D3" presStyleIdx="0" presStyleCnt="8"/>
      <dgm:spPr/>
      <dgm:t>
        <a:bodyPr/>
        <a:lstStyle/>
        <a:p>
          <a:endParaRPr lang="fr-FR"/>
        </a:p>
      </dgm:t>
    </dgm:pt>
    <dgm:pt modelId="{0E22E86C-3223-4FC4-8E7A-7735C77E5649}" type="pres">
      <dgm:prSet presAssocID="{53FE8C6A-4419-46ED-8BED-F1CA50D653B0}" presName="hierRoot2" presStyleCnt="0">
        <dgm:presLayoutVars>
          <dgm:hierBranch val="r"/>
        </dgm:presLayoutVars>
      </dgm:prSet>
      <dgm:spPr/>
    </dgm:pt>
    <dgm:pt modelId="{6B97EE2A-C6F3-4FAE-A7C4-B5F5A72B3BE5}" type="pres">
      <dgm:prSet presAssocID="{53FE8C6A-4419-46ED-8BED-F1CA50D653B0}" presName="rootComposite" presStyleCnt="0"/>
      <dgm:spPr/>
    </dgm:pt>
    <dgm:pt modelId="{CBC80D41-7927-49F2-8A5F-549F320F8220}" type="pres">
      <dgm:prSet presAssocID="{53FE8C6A-4419-46ED-8BED-F1CA50D653B0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1CDD7D7-E41D-41D9-A1AC-52E753838C7E}" type="pres">
      <dgm:prSet presAssocID="{53FE8C6A-4419-46ED-8BED-F1CA50D653B0}" presName="rootConnector" presStyleLbl="node3" presStyleIdx="0" presStyleCnt="8"/>
      <dgm:spPr/>
      <dgm:t>
        <a:bodyPr/>
        <a:lstStyle/>
        <a:p>
          <a:endParaRPr lang="fr-FR"/>
        </a:p>
      </dgm:t>
    </dgm:pt>
    <dgm:pt modelId="{2860B237-92B4-48F2-9FBC-211DA2273692}" type="pres">
      <dgm:prSet presAssocID="{53FE8C6A-4419-46ED-8BED-F1CA50D653B0}" presName="hierChild4" presStyleCnt="0"/>
      <dgm:spPr/>
    </dgm:pt>
    <dgm:pt modelId="{F940BFAA-163A-46CB-90D8-FEE4447C7E18}" type="pres">
      <dgm:prSet presAssocID="{53FE8C6A-4419-46ED-8BED-F1CA50D653B0}" presName="hierChild5" presStyleCnt="0"/>
      <dgm:spPr/>
    </dgm:pt>
    <dgm:pt modelId="{A311250A-E5A9-4C36-A19F-00AD82D081C1}" type="pres">
      <dgm:prSet presAssocID="{AB7F51AA-BB93-428E-BB5C-31D42F5AD712}" presName="Name35" presStyleLbl="parChTrans1D3" presStyleIdx="1" presStyleCnt="8"/>
      <dgm:spPr/>
      <dgm:t>
        <a:bodyPr/>
        <a:lstStyle/>
        <a:p>
          <a:endParaRPr lang="fr-FR"/>
        </a:p>
      </dgm:t>
    </dgm:pt>
    <dgm:pt modelId="{24207438-DF18-4028-A2B8-075340AD6267}" type="pres">
      <dgm:prSet presAssocID="{ABE0AB6A-C588-44BD-85A0-29E624E12E41}" presName="hierRoot2" presStyleCnt="0">
        <dgm:presLayoutVars>
          <dgm:hierBranch val="r"/>
        </dgm:presLayoutVars>
      </dgm:prSet>
      <dgm:spPr/>
    </dgm:pt>
    <dgm:pt modelId="{5A7B6949-D421-49CC-B247-7DCEC1547822}" type="pres">
      <dgm:prSet presAssocID="{ABE0AB6A-C588-44BD-85A0-29E624E12E41}" presName="rootComposite" presStyleCnt="0"/>
      <dgm:spPr/>
    </dgm:pt>
    <dgm:pt modelId="{EAD8BAFB-6379-45D3-89B7-33BD1B382D2A}" type="pres">
      <dgm:prSet presAssocID="{ABE0AB6A-C588-44BD-85A0-29E624E12E41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9F17071-30A6-43D2-9583-EDE98CA5E0C5}" type="pres">
      <dgm:prSet presAssocID="{ABE0AB6A-C588-44BD-85A0-29E624E12E41}" presName="rootConnector" presStyleLbl="node3" presStyleIdx="1" presStyleCnt="8"/>
      <dgm:spPr/>
      <dgm:t>
        <a:bodyPr/>
        <a:lstStyle/>
        <a:p>
          <a:endParaRPr lang="fr-FR"/>
        </a:p>
      </dgm:t>
    </dgm:pt>
    <dgm:pt modelId="{C8D8EDD5-2063-4DA0-B14F-2843F0E54248}" type="pres">
      <dgm:prSet presAssocID="{ABE0AB6A-C588-44BD-85A0-29E624E12E41}" presName="hierChild4" presStyleCnt="0"/>
      <dgm:spPr/>
    </dgm:pt>
    <dgm:pt modelId="{C7F84BE8-D541-434B-BAAF-D5A547EBB3D5}" type="pres">
      <dgm:prSet presAssocID="{ABE0AB6A-C588-44BD-85A0-29E624E12E41}" presName="hierChild5" presStyleCnt="0"/>
      <dgm:spPr/>
    </dgm:pt>
    <dgm:pt modelId="{E3858749-40D7-4C84-BA49-EB38ED1C4F62}" type="pres">
      <dgm:prSet presAssocID="{794B0016-798D-45AF-82AE-53A6879C4EA3}" presName="Name35" presStyleLbl="parChTrans1D3" presStyleIdx="2" presStyleCnt="8"/>
      <dgm:spPr/>
      <dgm:t>
        <a:bodyPr/>
        <a:lstStyle/>
        <a:p>
          <a:endParaRPr lang="fr-FR"/>
        </a:p>
      </dgm:t>
    </dgm:pt>
    <dgm:pt modelId="{A02BD118-1E46-413F-AFD6-71821AD02FD1}" type="pres">
      <dgm:prSet presAssocID="{0F14E1DC-5850-4B2E-9923-FEBB83000C43}" presName="hierRoot2" presStyleCnt="0">
        <dgm:presLayoutVars>
          <dgm:hierBranch val="r"/>
        </dgm:presLayoutVars>
      </dgm:prSet>
      <dgm:spPr/>
    </dgm:pt>
    <dgm:pt modelId="{CC54DC17-2255-4EB2-9006-3B3D140E4518}" type="pres">
      <dgm:prSet presAssocID="{0F14E1DC-5850-4B2E-9923-FEBB83000C43}" presName="rootComposite" presStyleCnt="0"/>
      <dgm:spPr/>
    </dgm:pt>
    <dgm:pt modelId="{CB8D69FC-1C1B-47F2-8264-B715DDD10B49}" type="pres">
      <dgm:prSet presAssocID="{0F14E1DC-5850-4B2E-9923-FEBB83000C43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2031BE5-FFD6-422B-BE2F-E6C92ACFE711}" type="pres">
      <dgm:prSet presAssocID="{0F14E1DC-5850-4B2E-9923-FEBB83000C43}" presName="rootConnector" presStyleLbl="node3" presStyleIdx="2" presStyleCnt="8"/>
      <dgm:spPr/>
      <dgm:t>
        <a:bodyPr/>
        <a:lstStyle/>
        <a:p>
          <a:endParaRPr lang="fr-FR"/>
        </a:p>
      </dgm:t>
    </dgm:pt>
    <dgm:pt modelId="{21B2F2FE-0777-46BB-8875-B4EDBE476BE2}" type="pres">
      <dgm:prSet presAssocID="{0F14E1DC-5850-4B2E-9923-FEBB83000C43}" presName="hierChild4" presStyleCnt="0"/>
      <dgm:spPr/>
    </dgm:pt>
    <dgm:pt modelId="{93ED700A-BC5E-4EBA-8DD6-15DEAE3020BB}" type="pres">
      <dgm:prSet presAssocID="{0F14E1DC-5850-4B2E-9923-FEBB83000C43}" presName="hierChild5" presStyleCnt="0"/>
      <dgm:spPr/>
    </dgm:pt>
    <dgm:pt modelId="{0C3D66BF-C5E7-4D26-A4E2-A40A2F72CE85}" type="pres">
      <dgm:prSet presAssocID="{320EC3F3-2FE2-4271-8415-94DDFFB1E1CD}" presName="hierChild5" presStyleCnt="0"/>
      <dgm:spPr/>
    </dgm:pt>
    <dgm:pt modelId="{53003CBE-1231-43FA-89C8-C900A6B9B11E}" type="pres">
      <dgm:prSet presAssocID="{D84053C2-FD85-4903-A0D7-1868A63A1B7E}" presName="Name35" presStyleLbl="parChTrans1D2" presStyleIdx="1" presStyleCnt="10"/>
      <dgm:spPr/>
      <dgm:t>
        <a:bodyPr/>
        <a:lstStyle/>
        <a:p>
          <a:endParaRPr lang="fr-FR"/>
        </a:p>
      </dgm:t>
    </dgm:pt>
    <dgm:pt modelId="{A59A248A-1376-4DE0-AA3A-BD304A9D1F2D}" type="pres">
      <dgm:prSet presAssocID="{4EE6D4F0-8CE8-49E4-9532-0001E85A2BF4}" presName="hierRoot2" presStyleCnt="0">
        <dgm:presLayoutVars>
          <dgm:hierBranch/>
        </dgm:presLayoutVars>
      </dgm:prSet>
      <dgm:spPr/>
    </dgm:pt>
    <dgm:pt modelId="{5328D6D4-8466-4496-BFF2-8E9FD1F7C8D8}" type="pres">
      <dgm:prSet presAssocID="{4EE6D4F0-8CE8-49E4-9532-0001E85A2BF4}" presName="rootComposite" presStyleCnt="0"/>
      <dgm:spPr/>
    </dgm:pt>
    <dgm:pt modelId="{C26CD788-6A60-4C48-BFEF-269EC06F82D9}" type="pres">
      <dgm:prSet presAssocID="{4EE6D4F0-8CE8-49E4-9532-0001E85A2BF4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6FD99F0-9015-485B-8C94-4734CE7239F9}" type="pres">
      <dgm:prSet presAssocID="{4EE6D4F0-8CE8-49E4-9532-0001E85A2BF4}" presName="rootConnector" presStyleLbl="node2" presStyleIdx="1" presStyleCnt="6"/>
      <dgm:spPr/>
      <dgm:t>
        <a:bodyPr/>
        <a:lstStyle/>
        <a:p>
          <a:endParaRPr lang="fr-FR"/>
        </a:p>
      </dgm:t>
    </dgm:pt>
    <dgm:pt modelId="{F1DED8C8-4356-42DA-B2C3-A4863B0A33A6}" type="pres">
      <dgm:prSet presAssocID="{4EE6D4F0-8CE8-49E4-9532-0001E85A2BF4}" presName="hierChild4" presStyleCnt="0"/>
      <dgm:spPr/>
    </dgm:pt>
    <dgm:pt modelId="{98A90E02-7CB2-4013-9FCC-FBF868DE21E3}" type="pres">
      <dgm:prSet presAssocID="{1FE02003-8A0E-4BF2-B7CF-C0FBA2034E37}" presName="Name35" presStyleLbl="parChTrans1D3" presStyleIdx="3" presStyleCnt="8"/>
      <dgm:spPr/>
      <dgm:t>
        <a:bodyPr/>
        <a:lstStyle/>
        <a:p>
          <a:endParaRPr lang="fr-FR"/>
        </a:p>
      </dgm:t>
    </dgm:pt>
    <dgm:pt modelId="{D434907B-AB8B-4578-BB4C-88631548F2C2}" type="pres">
      <dgm:prSet presAssocID="{A1B2D972-425E-4CDB-808F-A3882BF4D331}" presName="hierRoot2" presStyleCnt="0">
        <dgm:presLayoutVars>
          <dgm:hierBranch val="r"/>
        </dgm:presLayoutVars>
      </dgm:prSet>
      <dgm:spPr/>
    </dgm:pt>
    <dgm:pt modelId="{741F825B-9C76-4FBB-B6D6-F17E0FD6A872}" type="pres">
      <dgm:prSet presAssocID="{A1B2D972-425E-4CDB-808F-A3882BF4D331}" presName="rootComposite" presStyleCnt="0"/>
      <dgm:spPr/>
    </dgm:pt>
    <dgm:pt modelId="{27300CE8-C406-4D22-92F2-DE1808169C66}" type="pres">
      <dgm:prSet presAssocID="{A1B2D972-425E-4CDB-808F-A3882BF4D331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80B7C3-441B-4613-999E-BC58B459EBAA}" type="pres">
      <dgm:prSet presAssocID="{A1B2D972-425E-4CDB-808F-A3882BF4D331}" presName="rootConnector" presStyleLbl="node3" presStyleIdx="3" presStyleCnt="8"/>
      <dgm:spPr/>
      <dgm:t>
        <a:bodyPr/>
        <a:lstStyle/>
        <a:p>
          <a:endParaRPr lang="fr-FR"/>
        </a:p>
      </dgm:t>
    </dgm:pt>
    <dgm:pt modelId="{4C81AF4E-655F-4B03-ADB3-28752A2DE7D4}" type="pres">
      <dgm:prSet presAssocID="{A1B2D972-425E-4CDB-808F-A3882BF4D331}" presName="hierChild4" presStyleCnt="0"/>
      <dgm:spPr/>
    </dgm:pt>
    <dgm:pt modelId="{4F65600E-B210-4B02-AA9D-2AA8EB9E4ECF}" type="pres">
      <dgm:prSet presAssocID="{A1B2D972-425E-4CDB-808F-A3882BF4D331}" presName="hierChild5" presStyleCnt="0"/>
      <dgm:spPr/>
    </dgm:pt>
    <dgm:pt modelId="{E05F2FD3-BA95-4EF5-B6DB-9C995B3EEAE0}" type="pres">
      <dgm:prSet presAssocID="{4EE6D4F0-8CE8-49E4-9532-0001E85A2BF4}" presName="hierChild5" presStyleCnt="0"/>
      <dgm:spPr/>
    </dgm:pt>
    <dgm:pt modelId="{20733FDA-8202-487C-8491-7042B43F78D9}" type="pres">
      <dgm:prSet presAssocID="{984B4F4C-0298-4C24-82F5-EFD72EF5CC02}" presName="Name35" presStyleLbl="parChTrans1D2" presStyleIdx="2" presStyleCnt="10"/>
      <dgm:spPr/>
      <dgm:t>
        <a:bodyPr/>
        <a:lstStyle/>
        <a:p>
          <a:endParaRPr lang="fr-FR"/>
        </a:p>
      </dgm:t>
    </dgm:pt>
    <dgm:pt modelId="{B3B0C589-5F87-4E0B-82FF-FA0B22D24FF1}" type="pres">
      <dgm:prSet presAssocID="{38A0EAD8-F3D6-44A0-B90D-CD5A0AD5F0C0}" presName="hierRoot2" presStyleCnt="0">
        <dgm:presLayoutVars>
          <dgm:hierBranch/>
        </dgm:presLayoutVars>
      </dgm:prSet>
      <dgm:spPr/>
    </dgm:pt>
    <dgm:pt modelId="{F654F003-68ED-4F5E-960D-0BF86335FE96}" type="pres">
      <dgm:prSet presAssocID="{38A0EAD8-F3D6-44A0-B90D-CD5A0AD5F0C0}" presName="rootComposite" presStyleCnt="0"/>
      <dgm:spPr/>
    </dgm:pt>
    <dgm:pt modelId="{092DFEE0-5B5B-42D0-88B8-B91DB3B01E2C}" type="pres">
      <dgm:prSet presAssocID="{38A0EAD8-F3D6-44A0-B90D-CD5A0AD5F0C0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70DA55B-B6F6-4A9D-88E1-CFE51A5511FA}" type="pres">
      <dgm:prSet presAssocID="{38A0EAD8-F3D6-44A0-B90D-CD5A0AD5F0C0}" presName="rootConnector" presStyleLbl="node2" presStyleIdx="2" presStyleCnt="6"/>
      <dgm:spPr/>
      <dgm:t>
        <a:bodyPr/>
        <a:lstStyle/>
        <a:p>
          <a:endParaRPr lang="fr-FR"/>
        </a:p>
      </dgm:t>
    </dgm:pt>
    <dgm:pt modelId="{C6331DD5-5FA2-4A48-9275-918BBB000707}" type="pres">
      <dgm:prSet presAssocID="{38A0EAD8-F3D6-44A0-B90D-CD5A0AD5F0C0}" presName="hierChild4" presStyleCnt="0"/>
      <dgm:spPr/>
    </dgm:pt>
    <dgm:pt modelId="{9B62FB3B-B217-4E02-AA40-40452633FE74}" type="pres">
      <dgm:prSet presAssocID="{7FA77AD4-0270-4E8B-A465-C154E29B127F}" presName="Name35" presStyleLbl="parChTrans1D3" presStyleIdx="4" presStyleCnt="8"/>
      <dgm:spPr/>
      <dgm:t>
        <a:bodyPr/>
        <a:lstStyle/>
        <a:p>
          <a:endParaRPr lang="fr-FR"/>
        </a:p>
      </dgm:t>
    </dgm:pt>
    <dgm:pt modelId="{663851AF-2A2D-4807-BC76-8A0D3C60A3B9}" type="pres">
      <dgm:prSet presAssocID="{62E12369-54E9-4809-8352-C0FE413142EA}" presName="hierRoot2" presStyleCnt="0">
        <dgm:presLayoutVars>
          <dgm:hierBranch val="r"/>
        </dgm:presLayoutVars>
      </dgm:prSet>
      <dgm:spPr/>
    </dgm:pt>
    <dgm:pt modelId="{4A4BDEB0-5E65-4C7B-8D98-B6BA8D921C45}" type="pres">
      <dgm:prSet presAssocID="{62E12369-54E9-4809-8352-C0FE413142EA}" presName="rootComposite" presStyleCnt="0"/>
      <dgm:spPr/>
    </dgm:pt>
    <dgm:pt modelId="{81A2E737-3AF9-4640-A57D-2802E0090957}" type="pres">
      <dgm:prSet presAssocID="{62E12369-54E9-4809-8352-C0FE413142EA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966096C-275F-46C7-911A-4CD266EA7E8D}" type="pres">
      <dgm:prSet presAssocID="{62E12369-54E9-4809-8352-C0FE413142EA}" presName="rootConnector" presStyleLbl="node3" presStyleIdx="4" presStyleCnt="8"/>
      <dgm:spPr/>
      <dgm:t>
        <a:bodyPr/>
        <a:lstStyle/>
        <a:p>
          <a:endParaRPr lang="fr-FR"/>
        </a:p>
      </dgm:t>
    </dgm:pt>
    <dgm:pt modelId="{50DEDD44-AC78-445E-A04B-1B250ADAD0DA}" type="pres">
      <dgm:prSet presAssocID="{62E12369-54E9-4809-8352-C0FE413142EA}" presName="hierChild4" presStyleCnt="0"/>
      <dgm:spPr/>
    </dgm:pt>
    <dgm:pt modelId="{D20C33ED-E463-46D1-8C13-D40E455E28F3}" type="pres">
      <dgm:prSet presAssocID="{62E12369-54E9-4809-8352-C0FE413142EA}" presName="hierChild5" presStyleCnt="0"/>
      <dgm:spPr/>
    </dgm:pt>
    <dgm:pt modelId="{C8506289-EE55-49FC-B1B1-D1784DD08312}" type="pres">
      <dgm:prSet presAssocID="{38A0EAD8-F3D6-44A0-B90D-CD5A0AD5F0C0}" presName="hierChild5" presStyleCnt="0"/>
      <dgm:spPr/>
    </dgm:pt>
    <dgm:pt modelId="{21542F5A-8DCA-4979-B4FE-52CA28B1A830}" type="pres">
      <dgm:prSet presAssocID="{640E5614-21C3-4603-A507-1018F2562FD0}" presName="Name35" presStyleLbl="parChTrans1D2" presStyleIdx="3" presStyleCnt="10"/>
      <dgm:spPr/>
      <dgm:t>
        <a:bodyPr/>
        <a:lstStyle/>
        <a:p>
          <a:endParaRPr lang="fr-FR"/>
        </a:p>
      </dgm:t>
    </dgm:pt>
    <dgm:pt modelId="{5B3DF7EF-C441-4575-BC5E-9D463EFD076B}" type="pres">
      <dgm:prSet presAssocID="{0E0D9DC5-91D8-4EA3-922D-BD9FEF78E45A}" presName="hierRoot2" presStyleCnt="0">
        <dgm:presLayoutVars>
          <dgm:hierBranch/>
        </dgm:presLayoutVars>
      </dgm:prSet>
      <dgm:spPr/>
    </dgm:pt>
    <dgm:pt modelId="{925A6BB3-8DFC-405D-A702-5F2E871BE64D}" type="pres">
      <dgm:prSet presAssocID="{0E0D9DC5-91D8-4EA3-922D-BD9FEF78E45A}" presName="rootComposite" presStyleCnt="0"/>
      <dgm:spPr/>
    </dgm:pt>
    <dgm:pt modelId="{3B06DFDE-9B0B-46D2-9A15-36594C526E82}" type="pres">
      <dgm:prSet presAssocID="{0E0D9DC5-91D8-4EA3-922D-BD9FEF78E45A}" presName="rootText" presStyleLbl="node2" presStyleIdx="3" presStyleCnt="6" custLinFactNeighborX="-1052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F575F4C-110C-4092-91E1-472001F1912C}" type="pres">
      <dgm:prSet presAssocID="{0E0D9DC5-91D8-4EA3-922D-BD9FEF78E45A}" presName="rootConnector" presStyleLbl="node2" presStyleIdx="3" presStyleCnt="6"/>
      <dgm:spPr/>
      <dgm:t>
        <a:bodyPr/>
        <a:lstStyle/>
        <a:p>
          <a:endParaRPr lang="fr-FR"/>
        </a:p>
      </dgm:t>
    </dgm:pt>
    <dgm:pt modelId="{AD0AA39E-B28A-4504-9776-2505FB141A79}" type="pres">
      <dgm:prSet presAssocID="{0E0D9DC5-91D8-4EA3-922D-BD9FEF78E45A}" presName="hierChild4" presStyleCnt="0"/>
      <dgm:spPr/>
    </dgm:pt>
    <dgm:pt modelId="{AFD52188-0D21-40A6-9D8D-F709A6EF75F4}" type="pres">
      <dgm:prSet presAssocID="{700C2F31-B2DD-4FC5-8AE0-EDE2BA18EC6F}" presName="Name35" presStyleLbl="parChTrans1D3" presStyleIdx="5" presStyleCnt="8"/>
      <dgm:spPr/>
      <dgm:t>
        <a:bodyPr/>
        <a:lstStyle/>
        <a:p>
          <a:endParaRPr lang="fr-FR"/>
        </a:p>
      </dgm:t>
    </dgm:pt>
    <dgm:pt modelId="{B21AB13F-7D30-4366-B8EC-157B07A28ACE}" type="pres">
      <dgm:prSet presAssocID="{7A3AE7CA-8936-4874-8383-ED4C91D667C2}" presName="hierRoot2" presStyleCnt="0">
        <dgm:presLayoutVars>
          <dgm:hierBranch val="r"/>
        </dgm:presLayoutVars>
      </dgm:prSet>
      <dgm:spPr/>
    </dgm:pt>
    <dgm:pt modelId="{BF57B9FD-B62E-4568-8B7F-3EB993B80B2E}" type="pres">
      <dgm:prSet presAssocID="{7A3AE7CA-8936-4874-8383-ED4C91D667C2}" presName="rootComposite" presStyleCnt="0"/>
      <dgm:spPr/>
    </dgm:pt>
    <dgm:pt modelId="{516B9577-55FD-41F6-80F0-72DFE7C0818F}" type="pres">
      <dgm:prSet presAssocID="{7A3AE7CA-8936-4874-8383-ED4C91D667C2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4097367-A538-462B-B175-CE7EA5DD706C}" type="pres">
      <dgm:prSet presAssocID="{7A3AE7CA-8936-4874-8383-ED4C91D667C2}" presName="rootConnector" presStyleLbl="node3" presStyleIdx="5" presStyleCnt="8"/>
      <dgm:spPr/>
      <dgm:t>
        <a:bodyPr/>
        <a:lstStyle/>
        <a:p>
          <a:endParaRPr lang="fr-FR"/>
        </a:p>
      </dgm:t>
    </dgm:pt>
    <dgm:pt modelId="{BCC29552-3568-465E-8A19-8AD7B982CF5D}" type="pres">
      <dgm:prSet presAssocID="{7A3AE7CA-8936-4874-8383-ED4C91D667C2}" presName="hierChild4" presStyleCnt="0"/>
      <dgm:spPr/>
    </dgm:pt>
    <dgm:pt modelId="{DD0263BF-51CC-4F11-A735-5344D806DC46}" type="pres">
      <dgm:prSet presAssocID="{7A3AE7CA-8936-4874-8383-ED4C91D667C2}" presName="hierChild5" presStyleCnt="0"/>
      <dgm:spPr/>
    </dgm:pt>
    <dgm:pt modelId="{2D0CB079-E9B4-4D97-9C5B-F5110383764F}" type="pres">
      <dgm:prSet presAssocID="{D2F052C3-407A-4C67-81D8-EC82BEF744D4}" presName="Name35" presStyleLbl="parChTrans1D3" presStyleIdx="6" presStyleCnt="8"/>
      <dgm:spPr/>
      <dgm:t>
        <a:bodyPr/>
        <a:lstStyle/>
        <a:p>
          <a:endParaRPr lang="fr-FR"/>
        </a:p>
      </dgm:t>
    </dgm:pt>
    <dgm:pt modelId="{C02EAAF2-10A8-49C2-9A76-A720C29A3241}" type="pres">
      <dgm:prSet presAssocID="{E7D2CF56-FD11-40BD-9EE5-A6811ECDD95A}" presName="hierRoot2" presStyleCnt="0">
        <dgm:presLayoutVars>
          <dgm:hierBranch val="r"/>
        </dgm:presLayoutVars>
      </dgm:prSet>
      <dgm:spPr/>
    </dgm:pt>
    <dgm:pt modelId="{676ED14A-8D45-4206-B785-DB57C0902C40}" type="pres">
      <dgm:prSet presAssocID="{E7D2CF56-FD11-40BD-9EE5-A6811ECDD95A}" presName="rootComposite" presStyleCnt="0"/>
      <dgm:spPr/>
    </dgm:pt>
    <dgm:pt modelId="{23D05582-2BB5-4B6A-B151-45705E452DC4}" type="pres">
      <dgm:prSet presAssocID="{E7D2CF56-FD11-40BD-9EE5-A6811ECDD95A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47C3A15-A06A-4F7F-9D33-8BBC5AF4C7E5}" type="pres">
      <dgm:prSet presAssocID="{E7D2CF56-FD11-40BD-9EE5-A6811ECDD95A}" presName="rootConnector" presStyleLbl="node3" presStyleIdx="6" presStyleCnt="8"/>
      <dgm:spPr/>
      <dgm:t>
        <a:bodyPr/>
        <a:lstStyle/>
        <a:p>
          <a:endParaRPr lang="fr-FR"/>
        </a:p>
      </dgm:t>
    </dgm:pt>
    <dgm:pt modelId="{44CE226B-C128-42FA-B624-2CA5066C31B6}" type="pres">
      <dgm:prSet presAssocID="{E7D2CF56-FD11-40BD-9EE5-A6811ECDD95A}" presName="hierChild4" presStyleCnt="0"/>
      <dgm:spPr/>
    </dgm:pt>
    <dgm:pt modelId="{BFB86B0B-A982-49D0-9B58-2FC88EB9BBB1}" type="pres">
      <dgm:prSet presAssocID="{E7D2CF56-FD11-40BD-9EE5-A6811ECDD95A}" presName="hierChild5" presStyleCnt="0"/>
      <dgm:spPr/>
    </dgm:pt>
    <dgm:pt modelId="{3FF44916-D7F7-4AEE-AECA-B9C234CFF4CB}" type="pres">
      <dgm:prSet presAssocID="{FB142A9F-7F2E-43A6-B1DD-BD0219B94A44}" presName="Name35" presStyleLbl="parChTrans1D3" presStyleIdx="7" presStyleCnt="8"/>
      <dgm:spPr/>
      <dgm:t>
        <a:bodyPr/>
        <a:lstStyle/>
        <a:p>
          <a:endParaRPr lang="fr-FR"/>
        </a:p>
      </dgm:t>
    </dgm:pt>
    <dgm:pt modelId="{3676CC66-CFFA-4A77-B7BB-2D79C936C37B}" type="pres">
      <dgm:prSet presAssocID="{E6CECA30-108C-4B5F-A78D-34AC2AACEBA0}" presName="hierRoot2" presStyleCnt="0">
        <dgm:presLayoutVars>
          <dgm:hierBranch val="r"/>
        </dgm:presLayoutVars>
      </dgm:prSet>
      <dgm:spPr/>
    </dgm:pt>
    <dgm:pt modelId="{4EA49F7E-FE47-4637-A1AA-365354F993C9}" type="pres">
      <dgm:prSet presAssocID="{E6CECA30-108C-4B5F-A78D-34AC2AACEBA0}" presName="rootComposite" presStyleCnt="0"/>
      <dgm:spPr/>
    </dgm:pt>
    <dgm:pt modelId="{5492CA90-D775-4161-B582-05C745A5FE81}" type="pres">
      <dgm:prSet presAssocID="{E6CECA30-108C-4B5F-A78D-34AC2AACEBA0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B5BB5B-ED91-4524-9EAD-A338144C0CE9}" type="pres">
      <dgm:prSet presAssocID="{E6CECA30-108C-4B5F-A78D-34AC2AACEBA0}" presName="rootConnector" presStyleLbl="node3" presStyleIdx="7" presStyleCnt="8"/>
      <dgm:spPr/>
      <dgm:t>
        <a:bodyPr/>
        <a:lstStyle/>
        <a:p>
          <a:endParaRPr lang="fr-FR"/>
        </a:p>
      </dgm:t>
    </dgm:pt>
    <dgm:pt modelId="{B4D0F1DB-A066-49B0-81C0-C144DA290583}" type="pres">
      <dgm:prSet presAssocID="{E6CECA30-108C-4B5F-A78D-34AC2AACEBA0}" presName="hierChild4" presStyleCnt="0"/>
      <dgm:spPr/>
    </dgm:pt>
    <dgm:pt modelId="{2D6419D1-D785-4AD6-AF54-891FCAD9C980}" type="pres">
      <dgm:prSet presAssocID="{E6CECA30-108C-4B5F-A78D-34AC2AACEBA0}" presName="hierChild5" presStyleCnt="0"/>
      <dgm:spPr/>
    </dgm:pt>
    <dgm:pt modelId="{54ACA89F-28B4-4800-AB6A-15D40A622654}" type="pres">
      <dgm:prSet presAssocID="{0E0D9DC5-91D8-4EA3-922D-BD9FEF78E45A}" presName="hierChild5" presStyleCnt="0"/>
      <dgm:spPr/>
    </dgm:pt>
    <dgm:pt modelId="{25BAFF21-5369-4792-9C28-9224DEBC3124}" type="pres">
      <dgm:prSet presAssocID="{33B645BC-1D33-44F3-B424-D4D465D44307}" presName="Name35" presStyleLbl="parChTrans1D2" presStyleIdx="4" presStyleCnt="10"/>
      <dgm:spPr/>
      <dgm:t>
        <a:bodyPr/>
        <a:lstStyle/>
        <a:p>
          <a:endParaRPr lang="fr-FR"/>
        </a:p>
      </dgm:t>
    </dgm:pt>
    <dgm:pt modelId="{EFF9C780-AF0F-47BC-9019-AF0748442BC5}" type="pres">
      <dgm:prSet presAssocID="{FE43CF37-94C9-4F6B-8F85-9E7B5D9990D1}" presName="hierRoot2" presStyleCnt="0">
        <dgm:presLayoutVars>
          <dgm:hierBranch/>
        </dgm:presLayoutVars>
      </dgm:prSet>
      <dgm:spPr/>
    </dgm:pt>
    <dgm:pt modelId="{F21F9E57-47E2-4248-B52E-EBE6F03C7840}" type="pres">
      <dgm:prSet presAssocID="{FE43CF37-94C9-4F6B-8F85-9E7B5D9990D1}" presName="rootComposite" presStyleCnt="0"/>
      <dgm:spPr/>
    </dgm:pt>
    <dgm:pt modelId="{DF47FAC7-31E7-47FE-A512-5390AFC9A1E6}" type="pres">
      <dgm:prSet presAssocID="{FE43CF37-94C9-4F6B-8F85-9E7B5D9990D1}" presName="rootText" presStyleLbl="node2" presStyleIdx="4" presStyleCnt="6" custLinFactNeighborX="965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38F2027-697A-49CE-AA24-CD89C22D4691}" type="pres">
      <dgm:prSet presAssocID="{FE43CF37-94C9-4F6B-8F85-9E7B5D9990D1}" presName="rootConnector" presStyleLbl="node2" presStyleIdx="4" presStyleCnt="6"/>
      <dgm:spPr/>
      <dgm:t>
        <a:bodyPr/>
        <a:lstStyle/>
        <a:p>
          <a:endParaRPr lang="fr-FR"/>
        </a:p>
      </dgm:t>
    </dgm:pt>
    <dgm:pt modelId="{87B478AC-5CB9-4DE6-96F5-2C34F1FEB41E}" type="pres">
      <dgm:prSet presAssocID="{FE43CF37-94C9-4F6B-8F85-9E7B5D9990D1}" presName="hierChild4" presStyleCnt="0"/>
      <dgm:spPr/>
    </dgm:pt>
    <dgm:pt modelId="{90FDA8A4-8F16-461A-BF02-E1C74BF527D4}" type="pres">
      <dgm:prSet presAssocID="{FE43CF37-94C9-4F6B-8F85-9E7B5D9990D1}" presName="hierChild5" presStyleCnt="0"/>
      <dgm:spPr/>
    </dgm:pt>
    <dgm:pt modelId="{FF468890-9C48-4F92-A9F4-5B05D8F74A6E}" type="pres">
      <dgm:prSet presAssocID="{E4B22AD9-A5D2-4AB6-A242-F552345A7737}" presName="Name35" presStyleLbl="parChTrans1D2" presStyleIdx="5" presStyleCnt="10"/>
      <dgm:spPr/>
      <dgm:t>
        <a:bodyPr/>
        <a:lstStyle/>
        <a:p>
          <a:endParaRPr lang="fr-FR"/>
        </a:p>
      </dgm:t>
    </dgm:pt>
    <dgm:pt modelId="{D3855B21-1E22-4A11-BC0E-B9A2C07CE969}" type="pres">
      <dgm:prSet presAssocID="{D87EDA0F-7336-4402-99DE-95FF399137B4}" presName="hierRoot2" presStyleCnt="0">
        <dgm:presLayoutVars>
          <dgm:hierBranch/>
        </dgm:presLayoutVars>
      </dgm:prSet>
      <dgm:spPr/>
    </dgm:pt>
    <dgm:pt modelId="{EB956A74-A612-4183-BE54-70D88271B8B5}" type="pres">
      <dgm:prSet presAssocID="{D87EDA0F-7336-4402-99DE-95FF399137B4}" presName="rootComposite" presStyleCnt="0"/>
      <dgm:spPr/>
    </dgm:pt>
    <dgm:pt modelId="{A2912471-6457-4B4D-9164-5DE82696D945}" type="pres">
      <dgm:prSet presAssocID="{D87EDA0F-7336-4402-99DE-95FF399137B4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3B08B60-FD9C-4C0D-B411-DA00E9E70F7C}" type="pres">
      <dgm:prSet presAssocID="{D87EDA0F-7336-4402-99DE-95FF399137B4}" presName="rootConnector" presStyleLbl="node2" presStyleIdx="5" presStyleCnt="6"/>
      <dgm:spPr/>
      <dgm:t>
        <a:bodyPr/>
        <a:lstStyle/>
        <a:p>
          <a:endParaRPr lang="fr-FR"/>
        </a:p>
      </dgm:t>
    </dgm:pt>
    <dgm:pt modelId="{7FFE8CA8-9E92-469A-873C-E64BD7E25B4F}" type="pres">
      <dgm:prSet presAssocID="{D87EDA0F-7336-4402-99DE-95FF399137B4}" presName="hierChild4" presStyleCnt="0"/>
      <dgm:spPr/>
    </dgm:pt>
    <dgm:pt modelId="{E4757B94-9E92-415F-B806-93A273493B4B}" type="pres">
      <dgm:prSet presAssocID="{D87EDA0F-7336-4402-99DE-95FF399137B4}" presName="hierChild5" presStyleCnt="0"/>
      <dgm:spPr/>
    </dgm:pt>
    <dgm:pt modelId="{5BB4A9D3-B4D9-4EC3-BE27-6280C9F3D22D}" type="pres">
      <dgm:prSet presAssocID="{9A4BD0ED-E7D9-42D1-A297-45C238AD7D9C}" presName="hierChild3" presStyleCnt="0"/>
      <dgm:spPr/>
    </dgm:pt>
    <dgm:pt modelId="{D8F5AFED-4C3C-4B3F-9F8F-D4865D0C1C4D}" type="pres">
      <dgm:prSet presAssocID="{C3B6E302-9806-4DFC-AF96-00D6E4C2AACB}" presName="Name111" presStyleLbl="parChTrans1D2" presStyleIdx="6" presStyleCnt="10"/>
      <dgm:spPr/>
      <dgm:t>
        <a:bodyPr/>
        <a:lstStyle/>
        <a:p>
          <a:endParaRPr lang="fr-FR"/>
        </a:p>
      </dgm:t>
    </dgm:pt>
    <dgm:pt modelId="{51642131-4F99-4372-AC70-A03576C6BDA0}" type="pres">
      <dgm:prSet presAssocID="{20DD6227-40BA-4EEE-86F7-6F957F3E2CBE}" presName="hierRoot3" presStyleCnt="0">
        <dgm:presLayoutVars>
          <dgm:hierBranch/>
        </dgm:presLayoutVars>
      </dgm:prSet>
      <dgm:spPr/>
    </dgm:pt>
    <dgm:pt modelId="{9F2C473E-1628-44C9-A2F5-C58361243616}" type="pres">
      <dgm:prSet presAssocID="{20DD6227-40BA-4EEE-86F7-6F957F3E2CBE}" presName="rootComposite3" presStyleCnt="0"/>
      <dgm:spPr/>
    </dgm:pt>
    <dgm:pt modelId="{3BB68A64-53BC-40BB-8A8E-08AB62190A7C}" type="pres">
      <dgm:prSet presAssocID="{20DD6227-40BA-4EEE-86F7-6F957F3E2CBE}" presName="rootText3" presStyleLbl="asst1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BFB3AE6-8300-4833-A98A-90F075470CDE}" type="pres">
      <dgm:prSet presAssocID="{20DD6227-40BA-4EEE-86F7-6F957F3E2CBE}" presName="rootConnector3" presStyleLbl="asst1" presStyleIdx="0" presStyleCnt="4"/>
      <dgm:spPr/>
      <dgm:t>
        <a:bodyPr/>
        <a:lstStyle/>
        <a:p>
          <a:endParaRPr lang="fr-FR"/>
        </a:p>
      </dgm:t>
    </dgm:pt>
    <dgm:pt modelId="{AFE9C6A3-F9B4-4086-AB82-D2C2B5F0B0FE}" type="pres">
      <dgm:prSet presAssocID="{20DD6227-40BA-4EEE-86F7-6F957F3E2CBE}" presName="hierChild6" presStyleCnt="0"/>
      <dgm:spPr/>
    </dgm:pt>
    <dgm:pt modelId="{FA565501-B40C-49F0-914F-065BD98506ED}" type="pres">
      <dgm:prSet presAssocID="{20DD6227-40BA-4EEE-86F7-6F957F3E2CBE}" presName="hierChild7" presStyleCnt="0"/>
      <dgm:spPr/>
    </dgm:pt>
    <dgm:pt modelId="{C4BD5A3F-A79A-45A6-9B0D-F91D51A84C02}" type="pres">
      <dgm:prSet presAssocID="{A76F14E5-1994-4DBA-9F32-BDD18FA7A16A}" presName="Name111" presStyleLbl="parChTrans1D2" presStyleIdx="7" presStyleCnt="10"/>
      <dgm:spPr/>
      <dgm:t>
        <a:bodyPr/>
        <a:lstStyle/>
        <a:p>
          <a:endParaRPr lang="fr-FR"/>
        </a:p>
      </dgm:t>
    </dgm:pt>
    <dgm:pt modelId="{E5051538-EDEB-46B4-9607-676C7EA13921}" type="pres">
      <dgm:prSet presAssocID="{4820C03A-063A-4D27-B2B1-B1FF2B518AC3}" presName="hierRoot3" presStyleCnt="0">
        <dgm:presLayoutVars>
          <dgm:hierBranch/>
        </dgm:presLayoutVars>
      </dgm:prSet>
      <dgm:spPr/>
    </dgm:pt>
    <dgm:pt modelId="{C175867D-E570-4BAD-BB73-13A7DB52DA17}" type="pres">
      <dgm:prSet presAssocID="{4820C03A-063A-4D27-B2B1-B1FF2B518AC3}" presName="rootComposite3" presStyleCnt="0"/>
      <dgm:spPr/>
    </dgm:pt>
    <dgm:pt modelId="{272714FF-795C-4AB3-B54E-ECFA0C227822}" type="pres">
      <dgm:prSet presAssocID="{4820C03A-063A-4D27-B2B1-B1FF2B518AC3}" presName="rootText3" presStyleLbl="asst1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2E2968E-C8ED-4E55-927C-E948FF7720B0}" type="pres">
      <dgm:prSet presAssocID="{4820C03A-063A-4D27-B2B1-B1FF2B518AC3}" presName="rootConnector3" presStyleLbl="asst1" presStyleIdx="1" presStyleCnt="4"/>
      <dgm:spPr/>
      <dgm:t>
        <a:bodyPr/>
        <a:lstStyle/>
        <a:p>
          <a:endParaRPr lang="fr-FR"/>
        </a:p>
      </dgm:t>
    </dgm:pt>
    <dgm:pt modelId="{269DF03C-132A-471A-B039-E40DA148C43A}" type="pres">
      <dgm:prSet presAssocID="{4820C03A-063A-4D27-B2B1-B1FF2B518AC3}" presName="hierChild6" presStyleCnt="0"/>
      <dgm:spPr/>
    </dgm:pt>
    <dgm:pt modelId="{11395252-BE58-4CCD-A467-C1D7D1B4C42D}" type="pres">
      <dgm:prSet presAssocID="{4820C03A-063A-4D27-B2B1-B1FF2B518AC3}" presName="hierChild7" presStyleCnt="0"/>
      <dgm:spPr/>
    </dgm:pt>
    <dgm:pt modelId="{D9613C89-3FC0-4129-8F0E-AEB3E31FB5F9}" type="pres">
      <dgm:prSet presAssocID="{EFB46C06-78EB-4FFA-B65B-EF193608F2A6}" presName="Name111" presStyleLbl="parChTrans1D2" presStyleIdx="8" presStyleCnt="10"/>
      <dgm:spPr/>
      <dgm:t>
        <a:bodyPr/>
        <a:lstStyle/>
        <a:p>
          <a:endParaRPr lang="fr-FR"/>
        </a:p>
      </dgm:t>
    </dgm:pt>
    <dgm:pt modelId="{7849E6C7-378F-4AFE-AFDE-FB4E892D4E64}" type="pres">
      <dgm:prSet presAssocID="{E617F4DC-A87D-4B09-A751-A1B0D67BED63}" presName="hierRoot3" presStyleCnt="0">
        <dgm:presLayoutVars>
          <dgm:hierBranch/>
        </dgm:presLayoutVars>
      </dgm:prSet>
      <dgm:spPr/>
    </dgm:pt>
    <dgm:pt modelId="{9A8EC347-4B94-47E1-B911-B00D47A3CADA}" type="pres">
      <dgm:prSet presAssocID="{E617F4DC-A87D-4B09-A751-A1B0D67BED63}" presName="rootComposite3" presStyleCnt="0"/>
      <dgm:spPr/>
    </dgm:pt>
    <dgm:pt modelId="{5FB7B6C9-0857-4944-9807-FDA287CC8A0A}" type="pres">
      <dgm:prSet presAssocID="{E617F4DC-A87D-4B09-A751-A1B0D67BED63}" presName="rootText3" presStyleLbl="asst1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0615645-4F94-4456-B27B-7DAC266F15A2}" type="pres">
      <dgm:prSet presAssocID="{E617F4DC-A87D-4B09-A751-A1B0D67BED63}" presName="rootConnector3" presStyleLbl="asst1" presStyleIdx="2" presStyleCnt="4"/>
      <dgm:spPr/>
      <dgm:t>
        <a:bodyPr/>
        <a:lstStyle/>
        <a:p>
          <a:endParaRPr lang="fr-FR"/>
        </a:p>
      </dgm:t>
    </dgm:pt>
    <dgm:pt modelId="{77ED0D1F-71CC-4597-99A5-92484F036169}" type="pres">
      <dgm:prSet presAssocID="{E617F4DC-A87D-4B09-A751-A1B0D67BED63}" presName="hierChild6" presStyleCnt="0"/>
      <dgm:spPr/>
    </dgm:pt>
    <dgm:pt modelId="{9164D656-E9D1-458E-8ED1-6C58E07355F7}" type="pres">
      <dgm:prSet presAssocID="{E617F4DC-A87D-4B09-A751-A1B0D67BED63}" presName="hierChild7" presStyleCnt="0"/>
      <dgm:spPr/>
    </dgm:pt>
    <dgm:pt modelId="{6998DD40-D002-42DB-AE63-CC5ABEBFB633}" type="pres">
      <dgm:prSet presAssocID="{0EFB23B5-8444-4DE9-BC93-201BFADE6A82}" presName="Name111" presStyleLbl="parChTrans1D2" presStyleIdx="9" presStyleCnt="10"/>
      <dgm:spPr/>
      <dgm:t>
        <a:bodyPr/>
        <a:lstStyle/>
        <a:p>
          <a:endParaRPr lang="fr-FR"/>
        </a:p>
      </dgm:t>
    </dgm:pt>
    <dgm:pt modelId="{EFBEE224-FB8B-49E5-8E5C-F341FF107D85}" type="pres">
      <dgm:prSet presAssocID="{936A92CB-FC6A-4811-B6DA-F41D40F013E2}" presName="hierRoot3" presStyleCnt="0">
        <dgm:presLayoutVars>
          <dgm:hierBranch/>
        </dgm:presLayoutVars>
      </dgm:prSet>
      <dgm:spPr/>
    </dgm:pt>
    <dgm:pt modelId="{8278C6B2-C55F-4FF0-BD76-703AEEC79861}" type="pres">
      <dgm:prSet presAssocID="{936A92CB-FC6A-4811-B6DA-F41D40F013E2}" presName="rootComposite3" presStyleCnt="0"/>
      <dgm:spPr/>
    </dgm:pt>
    <dgm:pt modelId="{06D92388-CF43-49D5-933D-F1F021602699}" type="pres">
      <dgm:prSet presAssocID="{936A92CB-FC6A-4811-B6DA-F41D40F013E2}" presName="rootText3" presStyleLbl="asst1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8927CE-CF9D-446F-8F58-56F75167D493}" type="pres">
      <dgm:prSet presAssocID="{936A92CB-FC6A-4811-B6DA-F41D40F013E2}" presName="rootConnector3" presStyleLbl="asst1" presStyleIdx="3" presStyleCnt="4"/>
      <dgm:spPr/>
      <dgm:t>
        <a:bodyPr/>
        <a:lstStyle/>
        <a:p>
          <a:endParaRPr lang="fr-FR"/>
        </a:p>
      </dgm:t>
    </dgm:pt>
    <dgm:pt modelId="{93B04B37-7B33-42D6-A55C-272270E78F5C}" type="pres">
      <dgm:prSet presAssocID="{936A92CB-FC6A-4811-B6DA-F41D40F013E2}" presName="hierChild6" presStyleCnt="0"/>
      <dgm:spPr/>
    </dgm:pt>
    <dgm:pt modelId="{0ED81C69-2DC5-40B7-9ECD-0D2D23F11984}" type="pres">
      <dgm:prSet presAssocID="{936A92CB-FC6A-4811-B6DA-F41D40F013E2}" presName="hierChild7" presStyleCnt="0"/>
      <dgm:spPr/>
    </dgm:pt>
    <dgm:pt modelId="{DBC91F25-AE35-4E0A-9FA5-2E5EB959E262}" type="pres">
      <dgm:prSet presAssocID="{BBD2275F-758D-4C76-9C8F-FFE519FCD7CF}" presName="hierRoot1" presStyleCnt="0">
        <dgm:presLayoutVars>
          <dgm:hierBranch val="init"/>
        </dgm:presLayoutVars>
      </dgm:prSet>
      <dgm:spPr/>
    </dgm:pt>
    <dgm:pt modelId="{6F51CBCB-7A87-4E00-93FE-15470AE1E262}" type="pres">
      <dgm:prSet presAssocID="{BBD2275F-758D-4C76-9C8F-FFE519FCD7CF}" presName="rootComposite1" presStyleCnt="0"/>
      <dgm:spPr/>
    </dgm:pt>
    <dgm:pt modelId="{10190251-F599-4298-852F-A4A07F725781}" type="pres">
      <dgm:prSet presAssocID="{BBD2275F-758D-4C76-9C8F-FFE519FCD7CF}" presName="rootText1" presStyleLbl="node0" presStyleIdx="1" presStyleCnt="2" custLinFactX="10484" custLinFactY="100000" custLinFactNeighborX="100000" custLinFactNeighborY="11336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5900EB-41D5-4008-8631-60B80F75338B}" type="pres">
      <dgm:prSet presAssocID="{BBD2275F-758D-4C76-9C8F-FFE519FCD7CF}" presName="rootConnector1" presStyleLbl="node1" presStyleIdx="0" presStyleCnt="0"/>
      <dgm:spPr/>
      <dgm:t>
        <a:bodyPr/>
        <a:lstStyle/>
        <a:p>
          <a:endParaRPr lang="fr-FR"/>
        </a:p>
      </dgm:t>
    </dgm:pt>
    <dgm:pt modelId="{46E1C32C-5764-461A-97C9-9889BE27E6DC}" type="pres">
      <dgm:prSet presAssocID="{BBD2275F-758D-4C76-9C8F-FFE519FCD7CF}" presName="hierChild2" presStyleCnt="0"/>
      <dgm:spPr/>
    </dgm:pt>
    <dgm:pt modelId="{6F6F1315-06D5-4574-9231-B89F5752BE05}" type="pres">
      <dgm:prSet presAssocID="{BBD2275F-758D-4C76-9C8F-FFE519FCD7CF}" presName="hierChild3" presStyleCnt="0"/>
      <dgm:spPr/>
    </dgm:pt>
  </dgm:ptLst>
  <dgm:cxnLst>
    <dgm:cxn modelId="{1144F778-D079-470F-A955-D88412BA7257}" type="presOf" srcId="{936A92CB-FC6A-4811-B6DA-F41D40F013E2}" destId="{FE8927CE-CF9D-446F-8F58-56F75167D493}" srcOrd="1" destOrd="0" presId="urn:microsoft.com/office/officeart/2005/8/layout/orgChart1"/>
    <dgm:cxn modelId="{1B8167F7-3F34-4406-9546-1A13F4476BE4}" srcId="{0C822C0F-5F26-4D87-A676-DAFFF3004CCC}" destId="{BBD2275F-758D-4C76-9C8F-FFE519FCD7CF}" srcOrd="1" destOrd="0" parTransId="{936464DB-43D0-4FB8-AE45-082AB8A856CB}" sibTransId="{9389A8A5-936E-497F-B272-2C90F39F9A61}"/>
    <dgm:cxn modelId="{ED01ABE7-EDC4-48FD-83F9-111A16F31817}" srcId="{9A4BD0ED-E7D9-42D1-A297-45C238AD7D9C}" destId="{4EE6D4F0-8CE8-49E4-9532-0001E85A2BF4}" srcOrd="5" destOrd="0" parTransId="{D84053C2-FD85-4903-A0D7-1868A63A1B7E}" sibTransId="{9A8B089E-172A-4F98-9366-F56F688340B1}"/>
    <dgm:cxn modelId="{4D969319-516D-4DBB-84EF-270B2B250264}" type="presOf" srcId="{BF065DCB-53FA-4200-B2B7-36A3E953B81D}" destId="{E24C100A-5CC6-4F67-993E-F9AFE2C12804}" srcOrd="0" destOrd="0" presId="urn:microsoft.com/office/officeart/2005/8/layout/orgChart1"/>
    <dgm:cxn modelId="{3BD89A78-3E2A-40AA-A6B2-80838BDE1D3D}" type="presOf" srcId="{ABE0AB6A-C588-44BD-85A0-29E624E12E41}" destId="{EAD8BAFB-6379-45D3-89B7-33BD1B382D2A}" srcOrd="0" destOrd="0" presId="urn:microsoft.com/office/officeart/2005/8/layout/orgChart1"/>
    <dgm:cxn modelId="{38352963-6532-4D7C-9F82-10E153B654A0}" srcId="{9A4BD0ED-E7D9-42D1-A297-45C238AD7D9C}" destId="{320EC3F3-2FE2-4271-8415-94DDFFB1E1CD}" srcOrd="4" destOrd="0" parTransId="{7B979325-7CEA-45FE-9F6E-55F83483E620}" sibTransId="{D63D746F-A0AC-44E9-BB35-1345EAA0104E}"/>
    <dgm:cxn modelId="{0F8FEA07-9BDF-412A-9F55-55449BCE3892}" type="presOf" srcId="{ABE0AB6A-C588-44BD-85A0-29E624E12E41}" destId="{B9F17071-30A6-43D2-9583-EDE98CA5E0C5}" srcOrd="1" destOrd="0" presId="urn:microsoft.com/office/officeart/2005/8/layout/orgChart1"/>
    <dgm:cxn modelId="{9B9C1FD5-3E5D-4129-A836-BF4C82448502}" type="presOf" srcId="{AB7F51AA-BB93-428E-BB5C-31D42F5AD712}" destId="{A311250A-E5A9-4C36-A19F-00AD82D081C1}" srcOrd="0" destOrd="0" presId="urn:microsoft.com/office/officeart/2005/8/layout/orgChart1"/>
    <dgm:cxn modelId="{329B4BCA-DCE8-4F0C-B5F0-7E68BB0EF193}" type="presOf" srcId="{A1B2D972-425E-4CDB-808F-A3882BF4D331}" destId="{C780B7C3-441B-4613-999E-BC58B459EBAA}" srcOrd="1" destOrd="0" presId="urn:microsoft.com/office/officeart/2005/8/layout/orgChart1"/>
    <dgm:cxn modelId="{A23A7F6D-3EBC-45A6-A4B1-21F394C37793}" srcId="{0E0D9DC5-91D8-4EA3-922D-BD9FEF78E45A}" destId="{E7D2CF56-FD11-40BD-9EE5-A6811ECDD95A}" srcOrd="1" destOrd="0" parTransId="{D2F052C3-407A-4C67-81D8-EC82BEF744D4}" sibTransId="{86846C5D-9926-4240-A541-50A209C96666}"/>
    <dgm:cxn modelId="{BF0737EE-1F4D-47BD-B467-1C94A41CEDF9}" type="presOf" srcId="{0C822C0F-5F26-4D87-A676-DAFFF3004CCC}" destId="{B118D288-5CFA-4338-B0AB-3E4842DC7664}" srcOrd="0" destOrd="0" presId="urn:microsoft.com/office/officeart/2005/8/layout/orgChart1"/>
    <dgm:cxn modelId="{3169E9F6-FCCC-45D1-9AC4-1CB1F27A855D}" type="presOf" srcId="{20DD6227-40BA-4EEE-86F7-6F957F3E2CBE}" destId="{FBFB3AE6-8300-4833-A98A-90F075470CDE}" srcOrd="1" destOrd="0" presId="urn:microsoft.com/office/officeart/2005/8/layout/orgChart1"/>
    <dgm:cxn modelId="{9645CE55-71D5-44D5-AD90-3E5C03F10677}" srcId="{9A4BD0ED-E7D9-42D1-A297-45C238AD7D9C}" destId="{38A0EAD8-F3D6-44A0-B90D-CD5A0AD5F0C0}" srcOrd="6" destOrd="0" parTransId="{984B4F4C-0298-4C24-82F5-EFD72EF5CC02}" sibTransId="{E6BE1394-FD71-4443-8F73-15CF4ECDFF3E}"/>
    <dgm:cxn modelId="{C2C0DA4A-8425-4969-AF3F-48B526458807}" type="presOf" srcId="{7B979325-7CEA-45FE-9F6E-55F83483E620}" destId="{574EB7C2-F37E-4251-A19C-2BFFDB1FE2F0}" srcOrd="0" destOrd="0" presId="urn:microsoft.com/office/officeart/2005/8/layout/orgChart1"/>
    <dgm:cxn modelId="{AE0DD3B8-3AAC-47F3-9EAE-3001F9D5B85A}" type="presOf" srcId="{62E12369-54E9-4809-8352-C0FE413142EA}" destId="{A966096C-275F-46C7-911A-4CD266EA7E8D}" srcOrd="1" destOrd="0" presId="urn:microsoft.com/office/officeart/2005/8/layout/orgChart1"/>
    <dgm:cxn modelId="{B5EDD91C-D7CD-4CAA-A650-D4D687775023}" type="presOf" srcId="{320EC3F3-2FE2-4271-8415-94DDFFB1E1CD}" destId="{C7CD5087-2074-4E11-83B5-2196C2F305C6}" srcOrd="1" destOrd="0" presId="urn:microsoft.com/office/officeart/2005/8/layout/orgChart1"/>
    <dgm:cxn modelId="{6EDE5B24-3F2E-4883-B13B-F99EEE4127FE}" type="presOf" srcId="{0EFB23B5-8444-4DE9-BC93-201BFADE6A82}" destId="{6998DD40-D002-42DB-AE63-CC5ABEBFB633}" srcOrd="0" destOrd="0" presId="urn:microsoft.com/office/officeart/2005/8/layout/orgChart1"/>
    <dgm:cxn modelId="{5059D3C6-E82D-408C-92B6-C06119461495}" srcId="{320EC3F3-2FE2-4271-8415-94DDFFB1E1CD}" destId="{53FE8C6A-4419-46ED-8BED-F1CA50D653B0}" srcOrd="0" destOrd="0" parTransId="{BF065DCB-53FA-4200-B2B7-36A3E953B81D}" sibTransId="{1B6514E3-C539-42EF-8EAA-4C7544969C98}"/>
    <dgm:cxn modelId="{B6BF11FF-407E-4332-AB7B-96F3A2B83632}" type="presOf" srcId="{33B645BC-1D33-44F3-B424-D4D465D44307}" destId="{25BAFF21-5369-4792-9C28-9224DEBC3124}" srcOrd="0" destOrd="0" presId="urn:microsoft.com/office/officeart/2005/8/layout/orgChart1"/>
    <dgm:cxn modelId="{E4BAA041-77E6-4BC6-8F7C-67ACB3EFA6DE}" type="presOf" srcId="{BBD2275F-758D-4C76-9C8F-FFE519FCD7CF}" destId="{FD5900EB-41D5-4008-8631-60B80F75338B}" srcOrd="1" destOrd="0" presId="urn:microsoft.com/office/officeart/2005/8/layout/orgChart1"/>
    <dgm:cxn modelId="{3ACDC860-07B9-428F-9972-ED699DE81BF0}" type="presOf" srcId="{62E12369-54E9-4809-8352-C0FE413142EA}" destId="{81A2E737-3AF9-4640-A57D-2802E0090957}" srcOrd="0" destOrd="0" presId="urn:microsoft.com/office/officeart/2005/8/layout/orgChart1"/>
    <dgm:cxn modelId="{E5A60A4C-6CA6-4781-8C02-A16457F8A210}" srcId="{320EC3F3-2FE2-4271-8415-94DDFFB1E1CD}" destId="{ABE0AB6A-C588-44BD-85A0-29E624E12E41}" srcOrd="1" destOrd="0" parTransId="{AB7F51AA-BB93-428E-BB5C-31D42F5AD712}" sibTransId="{2A2FB1E9-C074-409B-BBFB-9A63887FB38D}"/>
    <dgm:cxn modelId="{00399D61-14B5-4F05-A82E-9EB64E113FC7}" type="presOf" srcId="{FE43CF37-94C9-4F6B-8F85-9E7B5D9990D1}" destId="{D38F2027-697A-49CE-AA24-CD89C22D4691}" srcOrd="1" destOrd="0" presId="urn:microsoft.com/office/officeart/2005/8/layout/orgChart1"/>
    <dgm:cxn modelId="{B8A4233E-736A-49A3-8903-DE57F1AA2C28}" type="presOf" srcId="{9A4BD0ED-E7D9-42D1-A297-45C238AD7D9C}" destId="{B38AFD51-6066-4080-AA10-74BBE61E0698}" srcOrd="1" destOrd="0" presId="urn:microsoft.com/office/officeart/2005/8/layout/orgChart1"/>
    <dgm:cxn modelId="{1F66B260-54BB-4C48-BF60-49869A6E7157}" type="presOf" srcId="{7FA77AD4-0270-4E8B-A465-C154E29B127F}" destId="{9B62FB3B-B217-4E02-AA40-40452633FE74}" srcOrd="0" destOrd="0" presId="urn:microsoft.com/office/officeart/2005/8/layout/orgChart1"/>
    <dgm:cxn modelId="{6153AD8D-C10A-4F37-B4C6-A00879AF937C}" type="presOf" srcId="{320EC3F3-2FE2-4271-8415-94DDFFB1E1CD}" destId="{4569CD49-9D20-4F3B-A34E-37A45DD5C60C}" srcOrd="0" destOrd="0" presId="urn:microsoft.com/office/officeart/2005/8/layout/orgChart1"/>
    <dgm:cxn modelId="{73578750-5BBB-4F8A-A209-B52768F791F2}" type="presOf" srcId="{D2F052C3-407A-4C67-81D8-EC82BEF744D4}" destId="{2D0CB079-E9B4-4D97-9C5B-F5110383764F}" srcOrd="0" destOrd="0" presId="urn:microsoft.com/office/officeart/2005/8/layout/orgChart1"/>
    <dgm:cxn modelId="{94774242-49C8-4829-A7AF-5DF3007A66FD}" type="presOf" srcId="{E7D2CF56-FD11-40BD-9EE5-A6811ECDD95A}" destId="{23D05582-2BB5-4B6A-B151-45705E452DC4}" srcOrd="0" destOrd="0" presId="urn:microsoft.com/office/officeart/2005/8/layout/orgChart1"/>
    <dgm:cxn modelId="{57CBF456-8E5E-434C-8BB4-0224017E5BA3}" type="presOf" srcId="{700C2F31-B2DD-4FC5-8AE0-EDE2BA18EC6F}" destId="{AFD52188-0D21-40A6-9D8D-F709A6EF75F4}" srcOrd="0" destOrd="0" presId="urn:microsoft.com/office/officeart/2005/8/layout/orgChart1"/>
    <dgm:cxn modelId="{D69F1DA2-A588-4B4D-8BE3-4C1194BF2131}" type="presOf" srcId="{4EE6D4F0-8CE8-49E4-9532-0001E85A2BF4}" destId="{C26CD788-6A60-4C48-BFEF-269EC06F82D9}" srcOrd="0" destOrd="0" presId="urn:microsoft.com/office/officeart/2005/8/layout/orgChart1"/>
    <dgm:cxn modelId="{FEB4E1DC-717B-4DB2-8A82-559125689EA9}" srcId="{9A4BD0ED-E7D9-42D1-A297-45C238AD7D9C}" destId="{4820C03A-063A-4D27-B2B1-B1FF2B518AC3}" srcOrd="1" destOrd="0" parTransId="{A76F14E5-1994-4DBA-9F32-BDD18FA7A16A}" sibTransId="{331D9CCC-9E42-44A9-A03D-347705188F70}"/>
    <dgm:cxn modelId="{DF0BC273-9748-4639-B831-715A1CA42C22}" srcId="{4EE6D4F0-8CE8-49E4-9532-0001E85A2BF4}" destId="{A1B2D972-425E-4CDB-808F-A3882BF4D331}" srcOrd="0" destOrd="0" parTransId="{1FE02003-8A0E-4BF2-B7CF-C0FBA2034E37}" sibTransId="{6EDF46A7-84BB-4087-93EB-43C0D1CE720C}"/>
    <dgm:cxn modelId="{2D5C2E27-F9B4-49F8-A48A-27D4BA21CB80}" srcId="{0E0D9DC5-91D8-4EA3-922D-BD9FEF78E45A}" destId="{E6CECA30-108C-4B5F-A78D-34AC2AACEBA0}" srcOrd="2" destOrd="0" parTransId="{FB142A9F-7F2E-43A6-B1DD-BD0219B94A44}" sibTransId="{C79C2D1D-5F37-43DF-A024-899A8723A4D4}"/>
    <dgm:cxn modelId="{58AC7A97-1734-4F01-8FEA-693BC7DB7C73}" type="presOf" srcId="{7A3AE7CA-8936-4874-8383-ED4C91D667C2}" destId="{516B9577-55FD-41F6-80F0-72DFE7C0818F}" srcOrd="0" destOrd="0" presId="urn:microsoft.com/office/officeart/2005/8/layout/orgChart1"/>
    <dgm:cxn modelId="{F27A8E71-F700-4FBB-A823-F56A0B6EA5FC}" srcId="{9A4BD0ED-E7D9-42D1-A297-45C238AD7D9C}" destId="{20DD6227-40BA-4EEE-86F7-6F957F3E2CBE}" srcOrd="0" destOrd="0" parTransId="{C3B6E302-9806-4DFC-AF96-00D6E4C2AACB}" sibTransId="{EC930698-6F26-4A70-B4F7-15F2221BF139}"/>
    <dgm:cxn modelId="{0C46F94D-319D-4795-819D-5A56AAD2153F}" type="presOf" srcId="{D87EDA0F-7336-4402-99DE-95FF399137B4}" destId="{A2912471-6457-4B4D-9164-5DE82696D945}" srcOrd="0" destOrd="0" presId="urn:microsoft.com/office/officeart/2005/8/layout/orgChart1"/>
    <dgm:cxn modelId="{E6F374E4-509D-4BE0-94F3-24ED838955CD}" type="presOf" srcId="{A1B2D972-425E-4CDB-808F-A3882BF4D331}" destId="{27300CE8-C406-4D22-92F2-DE1808169C66}" srcOrd="0" destOrd="0" presId="urn:microsoft.com/office/officeart/2005/8/layout/orgChart1"/>
    <dgm:cxn modelId="{96428FA2-1B80-46C3-905E-FBF9F399196C}" type="presOf" srcId="{0E0D9DC5-91D8-4EA3-922D-BD9FEF78E45A}" destId="{2F575F4C-110C-4092-91E1-472001F1912C}" srcOrd="1" destOrd="0" presId="urn:microsoft.com/office/officeart/2005/8/layout/orgChart1"/>
    <dgm:cxn modelId="{8BCE8194-C963-49B9-8517-8CA3D6513DB8}" type="presOf" srcId="{4820C03A-063A-4D27-B2B1-B1FF2B518AC3}" destId="{272714FF-795C-4AB3-B54E-ECFA0C227822}" srcOrd="0" destOrd="0" presId="urn:microsoft.com/office/officeart/2005/8/layout/orgChart1"/>
    <dgm:cxn modelId="{BA78096A-3572-4EE5-8F2C-4F5EF5D71821}" srcId="{9A4BD0ED-E7D9-42D1-A297-45C238AD7D9C}" destId="{936A92CB-FC6A-4811-B6DA-F41D40F013E2}" srcOrd="3" destOrd="0" parTransId="{0EFB23B5-8444-4DE9-BC93-201BFADE6A82}" sibTransId="{FF607C77-88BD-4F20-898C-217F0963A8BD}"/>
    <dgm:cxn modelId="{6F038716-40F7-4B7F-8E43-5F362F304A89}" type="presOf" srcId="{936A92CB-FC6A-4811-B6DA-F41D40F013E2}" destId="{06D92388-CF43-49D5-933D-F1F021602699}" srcOrd="0" destOrd="0" presId="urn:microsoft.com/office/officeart/2005/8/layout/orgChart1"/>
    <dgm:cxn modelId="{5C752E33-EA20-4593-8B8A-F989D85671DF}" srcId="{38A0EAD8-F3D6-44A0-B90D-CD5A0AD5F0C0}" destId="{62E12369-54E9-4809-8352-C0FE413142EA}" srcOrd="0" destOrd="0" parTransId="{7FA77AD4-0270-4E8B-A465-C154E29B127F}" sibTransId="{19E91A52-22A1-4767-A1A6-678E7EDD3182}"/>
    <dgm:cxn modelId="{70B201BA-A0D4-4107-82B5-18D2A7F9EDC5}" type="presOf" srcId="{FB142A9F-7F2E-43A6-B1DD-BD0219B94A44}" destId="{3FF44916-D7F7-4AEE-AECA-B9C234CFF4CB}" srcOrd="0" destOrd="0" presId="urn:microsoft.com/office/officeart/2005/8/layout/orgChart1"/>
    <dgm:cxn modelId="{62589019-F8F2-4602-8DDD-2690F6FB54B5}" type="presOf" srcId="{BBD2275F-758D-4C76-9C8F-FFE519FCD7CF}" destId="{10190251-F599-4298-852F-A4A07F725781}" srcOrd="0" destOrd="0" presId="urn:microsoft.com/office/officeart/2005/8/layout/orgChart1"/>
    <dgm:cxn modelId="{95C9B20E-1F28-469F-A638-D5532938C3D6}" srcId="{9A4BD0ED-E7D9-42D1-A297-45C238AD7D9C}" destId="{D87EDA0F-7336-4402-99DE-95FF399137B4}" srcOrd="9" destOrd="0" parTransId="{E4B22AD9-A5D2-4AB6-A242-F552345A7737}" sibTransId="{BFE397CA-504A-4585-BE5F-00BA14AA8771}"/>
    <dgm:cxn modelId="{CD3A15E2-4F08-4C17-B105-FE492F9BFF40}" type="presOf" srcId="{4820C03A-063A-4D27-B2B1-B1FF2B518AC3}" destId="{62E2968E-C8ED-4E55-927C-E948FF7720B0}" srcOrd="1" destOrd="0" presId="urn:microsoft.com/office/officeart/2005/8/layout/orgChart1"/>
    <dgm:cxn modelId="{286622D6-C045-447C-A619-19C08674A64B}" type="presOf" srcId="{E6CECA30-108C-4B5F-A78D-34AC2AACEBA0}" destId="{CCB5BB5B-ED91-4524-9EAD-A338144C0CE9}" srcOrd="1" destOrd="0" presId="urn:microsoft.com/office/officeart/2005/8/layout/orgChart1"/>
    <dgm:cxn modelId="{4C0ADE54-6C7F-413D-8881-CB0F1BDCCBDD}" type="presOf" srcId="{E6CECA30-108C-4B5F-A78D-34AC2AACEBA0}" destId="{5492CA90-D775-4161-B582-05C745A5FE81}" srcOrd="0" destOrd="0" presId="urn:microsoft.com/office/officeart/2005/8/layout/orgChart1"/>
    <dgm:cxn modelId="{51BE9303-D16C-4FE5-9EB4-988AA0215787}" type="presOf" srcId="{4EE6D4F0-8CE8-49E4-9532-0001E85A2BF4}" destId="{36FD99F0-9015-485B-8C94-4734CE7239F9}" srcOrd="1" destOrd="0" presId="urn:microsoft.com/office/officeart/2005/8/layout/orgChart1"/>
    <dgm:cxn modelId="{879B8FF8-F346-49F9-AFD0-87CF01E49338}" type="presOf" srcId="{FE43CF37-94C9-4F6B-8F85-9E7B5D9990D1}" destId="{DF47FAC7-31E7-47FE-A512-5390AFC9A1E6}" srcOrd="0" destOrd="0" presId="urn:microsoft.com/office/officeart/2005/8/layout/orgChart1"/>
    <dgm:cxn modelId="{325BF235-33D3-4344-993F-EB75EDDA7320}" type="presOf" srcId="{1FE02003-8A0E-4BF2-B7CF-C0FBA2034E37}" destId="{98A90E02-7CB2-4013-9FCC-FBF868DE21E3}" srcOrd="0" destOrd="0" presId="urn:microsoft.com/office/officeart/2005/8/layout/orgChart1"/>
    <dgm:cxn modelId="{D75B7CB4-A5B9-4F54-B439-1DA981E163C8}" type="presOf" srcId="{E7D2CF56-FD11-40BD-9EE5-A6811ECDD95A}" destId="{147C3A15-A06A-4F7F-9D33-8BBC5AF4C7E5}" srcOrd="1" destOrd="0" presId="urn:microsoft.com/office/officeart/2005/8/layout/orgChart1"/>
    <dgm:cxn modelId="{485BBF6E-6100-4BCA-9CAA-B32323984AD8}" type="presOf" srcId="{0E0D9DC5-91D8-4EA3-922D-BD9FEF78E45A}" destId="{3B06DFDE-9B0B-46D2-9A15-36594C526E82}" srcOrd="0" destOrd="0" presId="urn:microsoft.com/office/officeart/2005/8/layout/orgChart1"/>
    <dgm:cxn modelId="{ADD987CB-F90D-41A0-AFE0-6A5652DD8CCA}" type="presOf" srcId="{7A3AE7CA-8936-4874-8383-ED4C91D667C2}" destId="{64097367-A538-462B-B175-CE7EA5DD706C}" srcOrd="1" destOrd="0" presId="urn:microsoft.com/office/officeart/2005/8/layout/orgChart1"/>
    <dgm:cxn modelId="{8C1F1B0B-5C31-4054-B4CA-03E308B5A6C1}" srcId="{9A4BD0ED-E7D9-42D1-A297-45C238AD7D9C}" destId="{E617F4DC-A87D-4B09-A751-A1B0D67BED63}" srcOrd="2" destOrd="0" parTransId="{EFB46C06-78EB-4FFA-B65B-EF193608F2A6}" sibTransId="{3852F5B3-7A8C-4E86-8A0D-0B7DDD89F89C}"/>
    <dgm:cxn modelId="{1DF4656B-34B5-45C3-A27C-B5F1D3881439}" type="presOf" srcId="{D84053C2-FD85-4903-A0D7-1868A63A1B7E}" destId="{53003CBE-1231-43FA-89C8-C900A6B9B11E}" srcOrd="0" destOrd="0" presId="urn:microsoft.com/office/officeart/2005/8/layout/orgChart1"/>
    <dgm:cxn modelId="{A2A9DDBE-3F59-4710-B760-154A26CF8A8C}" srcId="{0E0D9DC5-91D8-4EA3-922D-BD9FEF78E45A}" destId="{7A3AE7CA-8936-4874-8383-ED4C91D667C2}" srcOrd="0" destOrd="0" parTransId="{700C2F31-B2DD-4FC5-8AE0-EDE2BA18EC6F}" sibTransId="{72B3FBA4-AE71-4EDB-8839-A2B20FE47E94}"/>
    <dgm:cxn modelId="{37E98A22-A9F7-4D88-8847-4828A43C099A}" type="presOf" srcId="{0F14E1DC-5850-4B2E-9923-FEBB83000C43}" destId="{CB8D69FC-1C1B-47F2-8264-B715DDD10B49}" srcOrd="0" destOrd="0" presId="urn:microsoft.com/office/officeart/2005/8/layout/orgChart1"/>
    <dgm:cxn modelId="{7A857EA7-031A-4A7F-87D5-4DB93CAAD516}" srcId="{9A4BD0ED-E7D9-42D1-A297-45C238AD7D9C}" destId="{FE43CF37-94C9-4F6B-8F85-9E7B5D9990D1}" srcOrd="8" destOrd="0" parTransId="{33B645BC-1D33-44F3-B424-D4D465D44307}" sibTransId="{6AB507A1-52F5-4EB8-9ABB-7404C3525959}"/>
    <dgm:cxn modelId="{D584C5FC-5DBD-4149-ACE2-AC18A483D8DB}" type="presOf" srcId="{53FE8C6A-4419-46ED-8BED-F1CA50D653B0}" destId="{CBC80D41-7927-49F2-8A5F-549F320F8220}" srcOrd="0" destOrd="0" presId="urn:microsoft.com/office/officeart/2005/8/layout/orgChart1"/>
    <dgm:cxn modelId="{12620891-913B-4058-9D97-3E4BE3241C5E}" type="presOf" srcId="{9A4BD0ED-E7D9-42D1-A297-45C238AD7D9C}" destId="{25137012-8D2E-4D9C-9477-D5AFC1BC8714}" srcOrd="0" destOrd="0" presId="urn:microsoft.com/office/officeart/2005/8/layout/orgChart1"/>
    <dgm:cxn modelId="{72B953A0-3544-4B79-96DE-839F4A8741B3}" type="presOf" srcId="{E4B22AD9-A5D2-4AB6-A242-F552345A7737}" destId="{FF468890-9C48-4F92-A9F4-5B05D8F74A6E}" srcOrd="0" destOrd="0" presId="urn:microsoft.com/office/officeart/2005/8/layout/orgChart1"/>
    <dgm:cxn modelId="{BCF35B08-4EBD-445F-9889-DEE59D01CCFD}" type="presOf" srcId="{EFB46C06-78EB-4FFA-B65B-EF193608F2A6}" destId="{D9613C89-3FC0-4129-8F0E-AEB3E31FB5F9}" srcOrd="0" destOrd="0" presId="urn:microsoft.com/office/officeart/2005/8/layout/orgChart1"/>
    <dgm:cxn modelId="{643AD8E6-5881-4695-B701-06D5144D253E}" type="presOf" srcId="{38A0EAD8-F3D6-44A0-B90D-CD5A0AD5F0C0}" destId="{D70DA55B-B6F6-4A9D-88E1-CFE51A5511FA}" srcOrd="1" destOrd="0" presId="urn:microsoft.com/office/officeart/2005/8/layout/orgChart1"/>
    <dgm:cxn modelId="{43B3E0A5-7989-4A0C-90FF-58EC41D94ACB}" type="presOf" srcId="{D87EDA0F-7336-4402-99DE-95FF399137B4}" destId="{13B08B60-FD9C-4C0D-B411-DA00E9E70F7C}" srcOrd="1" destOrd="0" presId="urn:microsoft.com/office/officeart/2005/8/layout/orgChart1"/>
    <dgm:cxn modelId="{43691ECB-D2BA-4670-B7D5-F20EF05719D6}" srcId="{0C822C0F-5F26-4D87-A676-DAFFF3004CCC}" destId="{9A4BD0ED-E7D9-42D1-A297-45C238AD7D9C}" srcOrd="0" destOrd="0" parTransId="{7A8E1F05-38F5-4302-BF6D-0D9625B586B1}" sibTransId="{94CC5D14-66A3-4382-8E22-1D31620EC435}"/>
    <dgm:cxn modelId="{5E938910-16E7-4B5D-BD10-65E65A833E1D}" type="presOf" srcId="{A76F14E5-1994-4DBA-9F32-BDD18FA7A16A}" destId="{C4BD5A3F-A79A-45A6-9B0D-F91D51A84C02}" srcOrd="0" destOrd="0" presId="urn:microsoft.com/office/officeart/2005/8/layout/orgChart1"/>
    <dgm:cxn modelId="{B6FDF65B-6F2F-48C4-8DE3-DED62A5E1558}" type="presOf" srcId="{E617F4DC-A87D-4B09-A751-A1B0D67BED63}" destId="{5FB7B6C9-0857-4944-9807-FDA287CC8A0A}" srcOrd="0" destOrd="0" presId="urn:microsoft.com/office/officeart/2005/8/layout/orgChart1"/>
    <dgm:cxn modelId="{6A24ECA5-B8E7-4EE6-BD86-B847D3E6E9DC}" type="presOf" srcId="{984B4F4C-0298-4C24-82F5-EFD72EF5CC02}" destId="{20733FDA-8202-487C-8491-7042B43F78D9}" srcOrd="0" destOrd="0" presId="urn:microsoft.com/office/officeart/2005/8/layout/orgChart1"/>
    <dgm:cxn modelId="{58CAFEE6-D37E-4B0B-B93C-200A624EB0F7}" type="presOf" srcId="{20DD6227-40BA-4EEE-86F7-6F957F3E2CBE}" destId="{3BB68A64-53BC-40BB-8A8E-08AB62190A7C}" srcOrd="0" destOrd="0" presId="urn:microsoft.com/office/officeart/2005/8/layout/orgChart1"/>
    <dgm:cxn modelId="{E9A13E46-D011-456D-9DD8-1004211610DF}" srcId="{9A4BD0ED-E7D9-42D1-A297-45C238AD7D9C}" destId="{0E0D9DC5-91D8-4EA3-922D-BD9FEF78E45A}" srcOrd="7" destOrd="0" parTransId="{640E5614-21C3-4603-A507-1018F2562FD0}" sibTransId="{2934A0DA-FB4E-4255-A168-F96D75ED0962}"/>
    <dgm:cxn modelId="{1441BD53-EF85-4C99-9C7C-F1A4095ADF61}" type="presOf" srcId="{E617F4DC-A87D-4B09-A751-A1B0D67BED63}" destId="{F0615645-4F94-4456-B27B-7DAC266F15A2}" srcOrd="1" destOrd="0" presId="urn:microsoft.com/office/officeart/2005/8/layout/orgChart1"/>
    <dgm:cxn modelId="{7F8A6B46-BAD1-48C0-9DCE-EECBD09EA3E4}" type="presOf" srcId="{C3B6E302-9806-4DFC-AF96-00D6E4C2AACB}" destId="{D8F5AFED-4C3C-4B3F-9F8F-D4865D0C1C4D}" srcOrd="0" destOrd="0" presId="urn:microsoft.com/office/officeart/2005/8/layout/orgChart1"/>
    <dgm:cxn modelId="{8F01985D-DA9C-491C-A12D-4540FB98575F}" type="presOf" srcId="{794B0016-798D-45AF-82AE-53A6879C4EA3}" destId="{E3858749-40D7-4C84-BA49-EB38ED1C4F62}" srcOrd="0" destOrd="0" presId="urn:microsoft.com/office/officeart/2005/8/layout/orgChart1"/>
    <dgm:cxn modelId="{5ACB69EF-0C8F-4A04-9342-F27036EC62E4}" type="presOf" srcId="{53FE8C6A-4419-46ED-8BED-F1CA50D653B0}" destId="{51CDD7D7-E41D-41D9-A1AC-52E753838C7E}" srcOrd="1" destOrd="0" presId="urn:microsoft.com/office/officeart/2005/8/layout/orgChart1"/>
    <dgm:cxn modelId="{D6E6ED83-C96F-49BB-B363-C60B5BC7BBB0}" type="presOf" srcId="{38A0EAD8-F3D6-44A0-B90D-CD5A0AD5F0C0}" destId="{092DFEE0-5B5B-42D0-88B8-B91DB3B01E2C}" srcOrd="0" destOrd="0" presId="urn:microsoft.com/office/officeart/2005/8/layout/orgChart1"/>
    <dgm:cxn modelId="{192F4245-73F2-4467-8C95-B466FB666CEA}" type="presOf" srcId="{0F14E1DC-5850-4B2E-9923-FEBB83000C43}" destId="{92031BE5-FFD6-422B-BE2F-E6C92ACFE711}" srcOrd="1" destOrd="0" presId="urn:microsoft.com/office/officeart/2005/8/layout/orgChart1"/>
    <dgm:cxn modelId="{3A1D516B-45A5-4D2A-953A-2F855DB3D279}" srcId="{320EC3F3-2FE2-4271-8415-94DDFFB1E1CD}" destId="{0F14E1DC-5850-4B2E-9923-FEBB83000C43}" srcOrd="2" destOrd="0" parTransId="{794B0016-798D-45AF-82AE-53A6879C4EA3}" sibTransId="{5866C89B-2ABD-4A95-8757-735032C9CD94}"/>
    <dgm:cxn modelId="{0714BF2F-0727-4F7A-9666-8088D221E52F}" type="presOf" srcId="{640E5614-21C3-4603-A507-1018F2562FD0}" destId="{21542F5A-8DCA-4979-B4FE-52CA28B1A830}" srcOrd="0" destOrd="0" presId="urn:microsoft.com/office/officeart/2005/8/layout/orgChart1"/>
    <dgm:cxn modelId="{07C67F03-E9C2-4FE8-8A98-25FF175D11CF}" type="presParOf" srcId="{B118D288-5CFA-4338-B0AB-3E4842DC7664}" destId="{9EF8B311-AC0C-4439-90B4-104FB6D3C3B2}" srcOrd="0" destOrd="0" presId="urn:microsoft.com/office/officeart/2005/8/layout/orgChart1"/>
    <dgm:cxn modelId="{86F83041-6EC5-4FD1-947A-4AB5949BBF01}" type="presParOf" srcId="{9EF8B311-AC0C-4439-90B4-104FB6D3C3B2}" destId="{A389D93C-B626-4178-A22D-D39090B2D4D3}" srcOrd="0" destOrd="0" presId="urn:microsoft.com/office/officeart/2005/8/layout/orgChart1"/>
    <dgm:cxn modelId="{D9B26927-3502-4C6E-8B82-F884841FF0D0}" type="presParOf" srcId="{A389D93C-B626-4178-A22D-D39090B2D4D3}" destId="{25137012-8D2E-4D9C-9477-D5AFC1BC8714}" srcOrd="0" destOrd="0" presId="urn:microsoft.com/office/officeart/2005/8/layout/orgChart1"/>
    <dgm:cxn modelId="{5182DE32-5120-4909-9E0A-108E4C049023}" type="presParOf" srcId="{A389D93C-B626-4178-A22D-D39090B2D4D3}" destId="{B38AFD51-6066-4080-AA10-74BBE61E0698}" srcOrd="1" destOrd="0" presId="urn:microsoft.com/office/officeart/2005/8/layout/orgChart1"/>
    <dgm:cxn modelId="{7964C154-8BFD-47D3-8899-52EB9EE52A16}" type="presParOf" srcId="{9EF8B311-AC0C-4439-90B4-104FB6D3C3B2}" destId="{FE52B701-08F2-476C-929E-9CD9869F4AF7}" srcOrd="1" destOrd="0" presId="urn:microsoft.com/office/officeart/2005/8/layout/orgChart1"/>
    <dgm:cxn modelId="{90AB7B30-3C38-4CFF-BC46-186DF6D3C66A}" type="presParOf" srcId="{FE52B701-08F2-476C-929E-9CD9869F4AF7}" destId="{574EB7C2-F37E-4251-A19C-2BFFDB1FE2F0}" srcOrd="0" destOrd="0" presId="urn:microsoft.com/office/officeart/2005/8/layout/orgChart1"/>
    <dgm:cxn modelId="{246C2794-001A-4129-94C5-296FB7880B3F}" type="presParOf" srcId="{FE52B701-08F2-476C-929E-9CD9869F4AF7}" destId="{6404AC63-E256-4215-8680-7E99FBBC15E7}" srcOrd="1" destOrd="0" presId="urn:microsoft.com/office/officeart/2005/8/layout/orgChart1"/>
    <dgm:cxn modelId="{5567A360-4B78-429E-B757-F81421687BB8}" type="presParOf" srcId="{6404AC63-E256-4215-8680-7E99FBBC15E7}" destId="{953834AE-8BB7-4369-BF66-5AA6EEFA262E}" srcOrd="0" destOrd="0" presId="urn:microsoft.com/office/officeart/2005/8/layout/orgChart1"/>
    <dgm:cxn modelId="{59FF70B2-0291-45A8-B728-C22798C3D43C}" type="presParOf" srcId="{953834AE-8BB7-4369-BF66-5AA6EEFA262E}" destId="{4569CD49-9D20-4F3B-A34E-37A45DD5C60C}" srcOrd="0" destOrd="0" presId="urn:microsoft.com/office/officeart/2005/8/layout/orgChart1"/>
    <dgm:cxn modelId="{943EB832-D946-4484-8C8A-C43A5E849699}" type="presParOf" srcId="{953834AE-8BB7-4369-BF66-5AA6EEFA262E}" destId="{C7CD5087-2074-4E11-83B5-2196C2F305C6}" srcOrd="1" destOrd="0" presId="urn:microsoft.com/office/officeart/2005/8/layout/orgChart1"/>
    <dgm:cxn modelId="{F0499CAA-572B-4B99-A545-1F112FE94EF8}" type="presParOf" srcId="{6404AC63-E256-4215-8680-7E99FBBC15E7}" destId="{9E04786E-A62D-430E-A36E-4FE8284FD1B9}" srcOrd="1" destOrd="0" presId="urn:microsoft.com/office/officeart/2005/8/layout/orgChart1"/>
    <dgm:cxn modelId="{7EE1C4F7-A146-4B10-B637-BDC0A9580F96}" type="presParOf" srcId="{9E04786E-A62D-430E-A36E-4FE8284FD1B9}" destId="{E24C100A-5CC6-4F67-993E-F9AFE2C12804}" srcOrd="0" destOrd="0" presId="urn:microsoft.com/office/officeart/2005/8/layout/orgChart1"/>
    <dgm:cxn modelId="{9369160E-C37A-424D-BC1B-0CF73BBBD1AA}" type="presParOf" srcId="{9E04786E-A62D-430E-A36E-4FE8284FD1B9}" destId="{0E22E86C-3223-4FC4-8E7A-7735C77E5649}" srcOrd="1" destOrd="0" presId="urn:microsoft.com/office/officeart/2005/8/layout/orgChart1"/>
    <dgm:cxn modelId="{CFE4E64F-270C-4CDD-B376-40E2192F2EFE}" type="presParOf" srcId="{0E22E86C-3223-4FC4-8E7A-7735C77E5649}" destId="{6B97EE2A-C6F3-4FAE-A7C4-B5F5A72B3BE5}" srcOrd="0" destOrd="0" presId="urn:microsoft.com/office/officeart/2005/8/layout/orgChart1"/>
    <dgm:cxn modelId="{305FB61F-8F45-472D-90DA-138BCBA3B767}" type="presParOf" srcId="{6B97EE2A-C6F3-4FAE-A7C4-B5F5A72B3BE5}" destId="{CBC80D41-7927-49F2-8A5F-549F320F8220}" srcOrd="0" destOrd="0" presId="urn:microsoft.com/office/officeart/2005/8/layout/orgChart1"/>
    <dgm:cxn modelId="{BC157407-B7C5-45DF-90B9-D507F2EA8C65}" type="presParOf" srcId="{6B97EE2A-C6F3-4FAE-A7C4-B5F5A72B3BE5}" destId="{51CDD7D7-E41D-41D9-A1AC-52E753838C7E}" srcOrd="1" destOrd="0" presId="urn:microsoft.com/office/officeart/2005/8/layout/orgChart1"/>
    <dgm:cxn modelId="{34D50D83-2269-435E-88D1-1E831438E938}" type="presParOf" srcId="{0E22E86C-3223-4FC4-8E7A-7735C77E5649}" destId="{2860B237-92B4-48F2-9FBC-211DA2273692}" srcOrd="1" destOrd="0" presId="urn:microsoft.com/office/officeart/2005/8/layout/orgChart1"/>
    <dgm:cxn modelId="{8756B16E-E114-48CE-AC07-B835D9B8E163}" type="presParOf" srcId="{0E22E86C-3223-4FC4-8E7A-7735C77E5649}" destId="{F940BFAA-163A-46CB-90D8-FEE4447C7E18}" srcOrd="2" destOrd="0" presId="urn:microsoft.com/office/officeart/2005/8/layout/orgChart1"/>
    <dgm:cxn modelId="{F8C3CF49-3B86-4AB3-8C5C-1C6D113B669A}" type="presParOf" srcId="{9E04786E-A62D-430E-A36E-4FE8284FD1B9}" destId="{A311250A-E5A9-4C36-A19F-00AD82D081C1}" srcOrd="2" destOrd="0" presId="urn:microsoft.com/office/officeart/2005/8/layout/orgChart1"/>
    <dgm:cxn modelId="{72F7F24F-B499-474E-9108-36DE5798DEDA}" type="presParOf" srcId="{9E04786E-A62D-430E-A36E-4FE8284FD1B9}" destId="{24207438-DF18-4028-A2B8-075340AD6267}" srcOrd="3" destOrd="0" presId="urn:microsoft.com/office/officeart/2005/8/layout/orgChart1"/>
    <dgm:cxn modelId="{92306AC1-8D18-45CF-981A-21A1FD7B9018}" type="presParOf" srcId="{24207438-DF18-4028-A2B8-075340AD6267}" destId="{5A7B6949-D421-49CC-B247-7DCEC1547822}" srcOrd="0" destOrd="0" presId="urn:microsoft.com/office/officeart/2005/8/layout/orgChart1"/>
    <dgm:cxn modelId="{9C94124E-0DF4-4205-AF29-8EA3A7C52468}" type="presParOf" srcId="{5A7B6949-D421-49CC-B247-7DCEC1547822}" destId="{EAD8BAFB-6379-45D3-89B7-33BD1B382D2A}" srcOrd="0" destOrd="0" presId="urn:microsoft.com/office/officeart/2005/8/layout/orgChart1"/>
    <dgm:cxn modelId="{31894DDA-3FE1-4C48-B5C6-A8062D8F891E}" type="presParOf" srcId="{5A7B6949-D421-49CC-B247-7DCEC1547822}" destId="{B9F17071-30A6-43D2-9583-EDE98CA5E0C5}" srcOrd="1" destOrd="0" presId="urn:microsoft.com/office/officeart/2005/8/layout/orgChart1"/>
    <dgm:cxn modelId="{6251D4FB-45A8-44B0-8B41-A06B25C22BD5}" type="presParOf" srcId="{24207438-DF18-4028-A2B8-075340AD6267}" destId="{C8D8EDD5-2063-4DA0-B14F-2843F0E54248}" srcOrd="1" destOrd="0" presId="urn:microsoft.com/office/officeart/2005/8/layout/orgChart1"/>
    <dgm:cxn modelId="{36554428-4032-4837-8761-601A7C69B60A}" type="presParOf" srcId="{24207438-DF18-4028-A2B8-075340AD6267}" destId="{C7F84BE8-D541-434B-BAAF-D5A547EBB3D5}" srcOrd="2" destOrd="0" presId="urn:microsoft.com/office/officeart/2005/8/layout/orgChart1"/>
    <dgm:cxn modelId="{BC4DF5A8-D2A4-4297-B167-879680CF16DE}" type="presParOf" srcId="{9E04786E-A62D-430E-A36E-4FE8284FD1B9}" destId="{E3858749-40D7-4C84-BA49-EB38ED1C4F62}" srcOrd="4" destOrd="0" presId="urn:microsoft.com/office/officeart/2005/8/layout/orgChart1"/>
    <dgm:cxn modelId="{32B9D43D-EF17-4625-B4A8-8E9AD3BFD883}" type="presParOf" srcId="{9E04786E-A62D-430E-A36E-4FE8284FD1B9}" destId="{A02BD118-1E46-413F-AFD6-71821AD02FD1}" srcOrd="5" destOrd="0" presId="urn:microsoft.com/office/officeart/2005/8/layout/orgChart1"/>
    <dgm:cxn modelId="{81D6ABD1-6C33-4CA8-9953-70212424E26C}" type="presParOf" srcId="{A02BD118-1E46-413F-AFD6-71821AD02FD1}" destId="{CC54DC17-2255-4EB2-9006-3B3D140E4518}" srcOrd="0" destOrd="0" presId="urn:microsoft.com/office/officeart/2005/8/layout/orgChart1"/>
    <dgm:cxn modelId="{A99A2FF4-1F8A-4B7B-A8B9-C276BB5D9DF6}" type="presParOf" srcId="{CC54DC17-2255-4EB2-9006-3B3D140E4518}" destId="{CB8D69FC-1C1B-47F2-8264-B715DDD10B49}" srcOrd="0" destOrd="0" presId="urn:microsoft.com/office/officeart/2005/8/layout/orgChart1"/>
    <dgm:cxn modelId="{E9149589-2417-470E-9714-D0E4C658B814}" type="presParOf" srcId="{CC54DC17-2255-4EB2-9006-3B3D140E4518}" destId="{92031BE5-FFD6-422B-BE2F-E6C92ACFE711}" srcOrd="1" destOrd="0" presId="urn:microsoft.com/office/officeart/2005/8/layout/orgChart1"/>
    <dgm:cxn modelId="{49017401-CE2E-4885-9E67-A9DDDE2E4157}" type="presParOf" srcId="{A02BD118-1E46-413F-AFD6-71821AD02FD1}" destId="{21B2F2FE-0777-46BB-8875-B4EDBE476BE2}" srcOrd="1" destOrd="0" presId="urn:microsoft.com/office/officeart/2005/8/layout/orgChart1"/>
    <dgm:cxn modelId="{50EE9409-6B7F-4E6D-BA75-5D31A1E52161}" type="presParOf" srcId="{A02BD118-1E46-413F-AFD6-71821AD02FD1}" destId="{93ED700A-BC5E-4EBA-8DD6-15DEAE3020BB}" srcOrd="2" destOrd="0" presId="urn:microsoft.com/office/officeart/2005/8/layout/orgChart1"/>
    <dgm:cxn modelId="{1C95EC24-6667-4F59-A92D-8750B6625258}" type="presParOf" srcId="{6404AC63-E256-4215-8680-7E99FBBC15E7}" destId="{0C3D66BF-C5E7-4D26-A4E2-A40A2F72CE85}" srcOrd="2" destOrd="0" presId="urn:microsoft.com/office/officeart/2005/8/layout/orgChart1"/>
    <dgm:cxn modelId="{F191DCA5-E9B9-4464-A579-17285D6FF55F}" type="presParOf" srcId="{FE52B701-08F2-476C-929E-9CD9869F4AF7}" destId="{53003CBE-1231-43FA-89C8-C900A6B9B11E}" srcOrd="2" destOrd="0" presId="urn:microsoft.com/office/officeart/2005/8/layout/orgChart1"/>
    <dgm:cxn modelId="{675D0F77-6CFB-4C9A-99AD-C3AF6D4AA4E4}" type="presParOf" srcId="{FE52B701-08F2-476C-929E-9CD9869F4AF7}" destId="{A59A248A-1376-4DE0-AA3A-BD304A9D1F2D}" srcOrd="3" destOrd="0" presId="urn:microsoft.com/office/officeart/2005/8/layout/orgChart1"/>
    <dgm:cxn modelId="{5680EF82-E5FD-4BD2-8AF9-F843457DF336}" type="presParOf" srcId="{A59A248A-1376-4DE0-AA3A-BD304A9D1F2D}" destId="{5328D6D4-8466-4496-BFF2-8E9FD1F7C8D8}" srcOrd="0" destOrd="0" presId="urn:microsoft.com/office/officeart/2005/8/layout/orgChart1"/>
    <dgm:cxn modelId="{4244FABF-54F9-4AB7-8FB8-168236E8589B}" type="presParOf" srcId="{5328D6D4-8466-4496-BFF2-8E9FD1F7C8D8}" destId="{C26CD788-6A60-4C48-BFEF-269EC06F82D9}" srcOrd="0" destOrd="0" presId="urn:microsoft.com/office/officeart/2005/8/layout/orgChart1"/>
    <dgm:cxn modelId="{A8BA68E7-1767-44B3-859C-0C5162596CE1}" type="presParOf" srcId="{5328D6D4-8466-4496-BFF2-8E9FD1F7C8D8}" destId="{36FD99F0-9015-485B-8C94-4734CE7239F9}" srcOrd="1" destOrd="0" presId="urn:microsoft.com/office/officeart/2005/8/layout/orgChart1"/>
    <dgm:cxn modelId="{4AB77727-CF15-4E53-A3EC-2A25CC9C6ACB}" type="presParOf" srcId="{A59A248A-1376-4DE0-AA3A-BD304A9D1F2D}" destId="{F1DED8C8-4356-42DA-B2C3-A4863B0A33A6}" srcOrd="1" destOrd="0" presId="urn:microsoft.com/office/officeart/2005/8/layout/orgChart1"/>
    <dgm:cxn modelId="{BAC8CB01-2369-4A20-99E2-588C5E3E5DE3}" type="presParOf" srcId="{F1DED8C8-4356-42DA-B2C3-A4863B0A33A6}" destId="{98A90E02-7CB2-4013-9FCC-FBF868DE21E3}" srcOrd="0" destOrd="0" presId="urn:microsoft.com/office/officeart/2005/8/layout/orgChart1"/>
    <dgm:cxn modelId="{5747FC6F-CB59-4281-B00E-46F1613EFF7F}" type="presParOf" srcId="{F1DED8C8-4356-42DA-B2C3-A4863B0A33A6}" destId="{D434907B-AB8B-4578-BB4C-88631548F2C2}" srcOrd="1" destOrd="0" presId="urn:microsoft.com/office/officeart/2005/8/layout/orgChart1"/>
    <dgm:cxn modelId="{7DB66293-B8B8-46BF-8B5A-4166000F4A11}" type="presParOf" srcId="{D434907B-AB8B-4578-BB4C-88631548F2C2}" destId="{741F825B-9C76-4FBB-B6D6-F17E0FD6A872}" srcOrd="0" destOrd="0" presId="urn:microsoft.com/office/officeart/2005/8/layout/orgChart1"/>
    <dgm:cxn modelId="{875D0A13-ABDB-424D-BA9E-E054021BA1A1}" type="presParOf" srcId="{741F825B-9C76-4FBB-B6D6-F17E0FD6A872}" destId="{27300CE8-C406-4D22-92F2-DE1808169C66}" srcOrd="0" destOrd="0" presId="urn:microsoft.com/office/officeart/2005/8/layout/orgChart1"/>
    <dgm:cxn modelId="{CB7D1502-5C46-49B8-9865-098EAE84FEBA}" type="presParOf" srcId="{741F825B-9C76-4FBB-B6D6-F17E0FD6A872}" destId="{C780B7C3-441B-4613-999E-BC58B459EBAA}" srcOrd="1" destOrd="0" presId="urn:microsoft.com/office/officeart/2005/8/layout/orgChart1"/>
    <dgm:cxn modelId="{7FE17868-4167-46C7-89CE-A6018C8C7D49}" type="presParOf" srcId="{D434907B-AB8B-4578-BB4C-88631548F2C2}" destId="{4C81AF4E-655F-4B03-ADB3-28752A2DE7D4}" srcOrd="1" destOrd="0" presId="urn:microsoft.com/office/officeart/2005/8/layout/orgChart1"/>
    <dgm:cxn modelId="{DAE1A87D-7B3F-4C58-8504-315EBACB93DE}" type="presParOf" srcId="{D434907B-AB8B-4578-BB4C-88631548F2C2}" destId="{4F65600E-B210-4B02-AA9D-2AA8EB9E4ECF}" srcOrd="2" destOrd="0" presId="urn:microsoft.com/office/officeart/2005/8/layout/orgChart1"/>
    <dgm:cxn modelId="{F9B3F6B7-9B33-4495-B302-5B327678E25C}" type="presParOf" srcId="{A59A248A-1376-4DE0-AA3A-BD304A9D1F2D}" destId="{E05F2FD3-BA95-4EF5-B6DB-9C995B3EEAE0}" srcOrd="2" destOrd="0" presId="urn:microsoft.com/office/officeart/2005/8/layout/orgChart1"/>
    <dgm:cxn modelId="{448F8DD2-9E1A-40AD-A272-C1F2583BCCF3}" type="presParOf" srcId="{FE52B701-08F2-476C-929E-9CD9869F4AF7}" destId="{20733FDA-8202-487C-8491-7042B43F78D9}" srcOrd="4" destOrd="0" presId="urn:microsoft.com/office/officeart/2005/8/layout/orgChart1"/>
    <dgm:cxn modelId="{EE5AB7FE-D0B4-4212-8746-581A1229D0A7}" type="presParOf" srcId="{FE52B701-08F2-476C-929E-9CD9869F4AF7}" destId="{B3B0C589-5F87-4E0B-82FF-FA0B22D24FF1}" srcOrd="5" destOrd="0" presId="urn:microsoft.com/office/officeart/2005/8/layout/orgChart1"/>
    <dgm:cxn modelId="{55E66E9A-CC86-484B-ADA6-1F2D50304B8E}" type="presParOf" srcId="{B3B0C589-5F87-4E0B-82FF-FA0B22D24FF1}" destId="{F654F003-68ED-4F5E-960D-0BF86335FE96}" srcOrd="0" destOrd="0" presId="urn:microsoft.com/office/officeart/2005/8/layout/orgChart1"/>
    <dgm:cxn modelId="{3E0114F5-6E74-4D1B-B8BD-666348BEB301}" type="presParOf" srcId="{F654F003-68ED-4F5E-960D-0BF86335FE96}" destId="{092DFEE0-5B5B-42D0-88B8-B91DB3B01E2C}" srcOrd="0" destOrd="0" presId="urn:microsoft.com/office/officeart/2005/8/layout/orgChart1"/>
    <dgm:cxn modelId="{9874C058-9D8E-4742-99B9-52537D5126F0}" type="presParOf" srcId="{F654F003-68ED-4F5E-960D-0BF86335FE96}" destId="{D70DA55B-B6F6-4A9D-88E1-CFE51A5511FA}" srcOrd="1" destOrd="0" presId="urn:microsoft.com/office/officeart/2005/8/layout/orgChart1"/>
    <dgm:cxn modelId="{46D61667-98D8-4F61-B6F9-A64C5D967644}" type="presParOf" srcId="{B3B0C589-5F87-4E0B-82FF-FA0B22D24FF1}" destId="{C6331DD5-5FA2-4A48-9275-918BBB000707}" srcOrd="1" destOrd="0" presId="urn:microsoft.com/office/officeart/2005/8/layout/orgChart1"/>
    <dgm:cxn modelId="{EEF30824-981C-460E-B701-B35F88DCA9B7}" type="presParOf" srcId="{C6331DD5-5FA2-4A48-9275-918BBB000707}" destId="{9B62FB3B-B217-4E02-AA40-40452633FE74}" srcOrd="0" destOrd="0" presId="urn:microsoft.com/office/officeart/2005/8/layout/orgChart1"/>
    <dgm:cxn modelId="{82CF78E5-D2BC-444E-B33C-BB8DD47EFD1E}" type="presParOf" srcId="{C6331DD5-5FA2-4A48-9275-918BBB000707}" destId="{663851AF-2A2D-4807-BC76-8A0D3C60A3B9}" srcOrd="1" destOrd="0" presId="urn:microsoft.com/office/officeart/2005/8/layout/orgChart1"/>
    <dgm:cxn modelId="{0B9254AE-4216-4BCE-9C84-E07817FF5451}" type="presParOf" srcId="{663851AF-2A2D-4807-BC76-8A0D3C60A3B9}" destId="{4A4BDEB0-5E65-4C7B-8D98-B6BA8D921C45}" srcOrd="0" destOrd="0" presId="urn:microsoft.com/office/officeart/2005/8/layout/orgChart1"/>
    <dgm:cxn modelId="{844B4C6E-2B94-4FA8-8B4D-175FD5809D49}" type="presParOf" srcId="{4A4BDEB0-5E65-4C7B-8D98-B6BA8D921C45}" destId="{81A2E737-3AF9-4640-A57D-2802E0090957}" srcOrd="0" destOrd="0" presId="urn:microsoft.com/office/officeart/2005/8/layout/orgChart1"/>
    <dgm:cxn modelId="{B305E903-9005-4A0B-91D4-24BEABCC8511}" type="presParOf" srcId="{4A4BDEB0-5E65-4C7B-8D98-B6BA8D921C45}" destId="{A966096C-275F-46C7-911A-4CD266EA7E8D}" srcOrd="1" destOrd="0" presId="urn:microsoft.com/office/officeart/2005/8/layout/orgChart1"/>
    <dgm:cxn modelId="{276BB049-6E43-495C-AAF0-178FFAEB3701}" type="presParOf" srcId="{663851AF-2A2D-4807-BC76-8A0D3C60A3B9}" destId="{50DEDD44-AC78-445E-A04B-1B250ADAD0DA}" srcOrd="1" destOrd="0" presId="urn:microsoft.com/office/officeart/2005/8/layout/orgChart1"/>
    <dgm:cxn modelId="{42E9979C-74FB-4D0E-AC5A-E10DAA9C12CD}" type="presParOf" srcId="{663851AF-2A2D-4807-BC76-8A0D3C60A3B9}" destId="{D20C33ED-E463-46D1-8C13-D40E455E28F3}" srcOrd="2" destOrd="0" presId="urn:microsoft.com/office/officeart/2005/8/layout/orgChart1"/>
    <dgm:cxn modelId="{2C61FA14-BB81-4A30-BFE8-EBC615ED9E96}" type="presParOf" srcId="{B3B0C589-5F87-4E0B-82FF-FA0B22D24FF1}" destId="{C8506289-EE55-49FC-B1B1-D1784DD08312}" srcOrd="2" destOrd="0" presId="urn:microsoft.com/office/officeart/2005/8/layout/orgChart1"/>
    <dgm:cxn modelId="{D8192FA9-2BFB-4A30-8DBF-A712868951CF}" type="presParOf" srcId="{FE52B701-08F2-476C-929E-9CD9869F4AF7}" destId="{21542F5A-8DCA-4979-B4FE-52CA28B1A830}" srcOrd="6" destOrd="0" presId="urn:microsoft.com/office/officeart/2005/8/layout/orgChart1"/>
    <dgm:cxn modelId="{BFCB58B8-60AF-452B-AE4F-B798D366F9FC}" type="presParOf" srcId="{FE52B701-08F2-476C-929E-9CD9869F4AF7}" destId="{5B3DF7EF-C441-4575-BC5E-9D463EFD076B}" srcOrd="7" destOrd="0" presId="urn:microsoft.com/office/officeart/2005/8/layout/orgChart1"/>
    <dgm:cxn modelId="{0879D8AB-E7B4-4212-BB03-25424F4AEB8E}" type="presParOf" srcId="{5B3DF7EF-C441-4575-BC5E-9D463EFD076B}" destId="{925A6BB3-8DFC-405D-A702-5F2E871BE64D}" srcOrd="0" destOrd="0" presId="urn:microsoft.com/office/officeart/2005/8/layout/orgChart1"/>
    <dgm:cxn modelId="{D033B489-3EAB-43D2-86F9-0AADF51AC679}" type="presParOf" srcId="{925A6BB3-8DFC-405D-A702-5F2E871BE64D}" destId="{3B06DFDE-9B0B-46D2-9A15-36594C526E82}" srcOrd="0" destOrd="0" presId="urn:microsoft.com/office/officeart/2005/8/layout/orgChart1"/>
    <dgm:cxn modelId="{96F31F35-5B57-4A60-910B-C6D19D161E46}" type="presParOf" srcId="{925A6BB3-8DFC-405D-A702-5F2E871BE64D}" destId="{2F575F4C-110C-4092-91E1-472001F1912C}" srcOrd="1" destOrd="0" presId="urn:microsoft.com/office/officeart/2005/8/layout/orgChart1"/>
    <dgm:cxn modelId="{840D69A0-FC15-4928-BD0F-C8D51D47CBFA}" type="presParOf" srcId="{5B3DF7EF-C441-4575-BC5E-9D463EFD076B}" destId="{AD0AA39E-B28A-4504-9776-2505FB141A79}" srcOrd="1" destOrd="0" presId="urn:microsoft.com/office/officeart/2005/8/layout/orgChart1"/>
    <dgm:cxn modelId="{88F65AD8-6CEB-4AA2-B815-60850163105C}" type="presParOf" srcId="{AD0AA39E-B28A-4504-9776-2505FB141A79}" destId="{AFD52188-0D21-40A6-9D8D-F709A6EF75F4}" srcOrd="0" destOrd="0" presId="urn:microsoft.com/office/officeart/2005/8/layout/orgChart1"/>
    <dgm:cxn modelId="{F3F6D69A-BDCA-4710-855A-6FD68719EE8F}" type="presParOf" srcId="{AD0AA39E-B28A-4504-9776-2505FB141A79}" destId="{B21AB13F-7D30-4366-B8EC-157B07A28ACE}" srcOrd="1" destOrd="0" presId="urn:microsoft.com/office/officeart/2005/8/layout/orgChart1"/>
    <dgm:cxn modelId="{04766932-B4D5-40C7-81DC-72C74E222BEB}" type="presParOf" srcId="{B21AB13F-7D30-4366-B8EC-157B07A28ACE}" destId="{BF57B9FD-B62E-4568-8B7F-3EB993B80B2E}" srcOrd="0" destOrd="0" presId="urn:microsoft.com/office/officeart/2005/8/layout/orgChart1"/>
    <dgm:cxn modelId="{F267EABB-3FBD-4DAC-B087-75EA9AB3879F}" type="presParOf" srcId="{BF57B9FD-B62E-4568-8B7F-3EB993B80B2E}" destId="{516B9577-55FD-41F6-80F0-72DFE7C0818F}" srcOrd="0" destOrd="0" presId="urn:microsoft.com/office/officeart/2005/8/layout/orgChart1"/>
    <dgm:cxn modelId="{E8E21F9C-0F14-4198-932C-6AA2C2326B62}" type="presParOf" srcId="{BF57B9FD-B62E-4568-8B7F-3EB993B80B2E}" destId="{64097367-A538-462B-B175-CE7EA5DD706C}" srcOrd="1" destOrd="0" presId="urn:microsoft.com/office/officeart/2005/8/layout/orgChart1"/>
    <dgm:cxn modelId="{E6D0DF61-C550-4693-804F-5C0E11041106}" type="presParOf" srcId="{B21AB13F-7D30-4366-B8EC-157B07A28ACE}" destId="{BCC29552-3568-465E-8A19-8AD7B982CF5D}" srcOrd="1" destOrd="0" presId="urn:microsoft.com/office/officeart/2005/8/layout/orgChart1"/>
    <dgm:cxn modelId="{98199355-5DC1-41AA-B520-17243AB686C6}" type="presParOf" srcId="{B21AB13F-7D30-4366-B8EC-157B07A28ACE}" destId="{DD0263BF-51CC-4F11-A735-5344D806DC46}" srcOrd="2" destOrd="0" presId="urn:microsoft.com/office/officeart/2005/8/layout/orgChart1"/>
    <dgm:cxn modelId="{EE470270-2D33-4D84-B6A8-A0E356A27D29}" type="presParOf" srcId="{AD0AA39E-B28A-4504-9776-2505FB141A79}" destId="{2D0CB079-E9B4-4D97-9C5B-F5110383764F}" srcOrd="2" destOrd="0" presId="urn:microsoft.com/office/officeart/2005/8/layout/orgChart1"/>
    <dgm:cxn modelId="{B86B4E08-5FD9-4702-A19A-8907C5A23B30}" type="presParOf" srcId="{AD0AA39E-B28A-4504-9776-2505FB141A79}" destId="{C02EAAF2-10A8-49C2-9A76-A720C29A3241}" srcOrd="3" destOrd="0" presId="urn:microsoft.com/office/officeart/2005/8/layout/orgChart1"/>
    <dgm:cxn modelId="{F9BAB33C-E749-4A72-8BF1-59CD77746336}" type="presParOf" srcId="{C02EAAF2-10A8-49C2-9A76-A720C29A3241}" destId="{676ED14A-8D45-4206-B785-DB57C0902C40}" srcOrd="0" destOrd="0" presId="urn:microsoft.com/office/officeart/2005/8/layout/orgChart1"/>
    <dgm:cxn modelId="{619F7502-DFBE-4966-B0FD-24700603DA87}" type="presParOf" srcId="{676ED14A-8D45-4206-B785-DB57C0902C40}" destId="{23D05582-2BB5-4B6A-B151-45705E452DC4}" srcOrd="0" destOrd="0" presId="urn:microsoft.com/office/officeart/2005/8/layout/orgChart1"/>
    <dgm:cxn modelId="{1D87DC04-C406-4E66-B212-A9A4C3309A5B}" type="presParOf" srcId="{676ED14A-8D45-4206-B785-DB57C0902C40}" destId="{147C3A15-A06A-4F7F-9D33-8BBC5AF4C7E5}" srcOrd="1" destOrd="0" presId="urn:microsoft.com/office/officeart/2005/8/layout/orgChart1"/>
    <dgm:cxn modelId="{A91036DB-B06C-4611-BC69-F7104E2BB2D5}" type="presParOf" srcId="{C02EAAF2-10A8-49C2-9A76-A720C29A3241}" destId="{44CE226B-C128-42FA-B624-2CA5066C31B6}" srcOrd="1" destOrd="0" presId="urn:microsoft.com/office/officeart/2005/8/layout/orgChart1"/>
    <dgm:cxn modelId="{558B1037-4A8F-465F-A312-A601F7AB8CD6}" type="presParOf" srcId="{C02EAAF2-10A8-49C2-9A76-A720C29A3241}" destId="{BFB86B0B-A982-49D0-9B58-2FC88EB9BBB1}" srcOrd="2" destOrd="0" presId="urn:microsoft.com/office/officeart/2005/8/layout/orgChart1"/>
    <dgm:cxn modelId="{7BF9CDB0-0983-4A64-AF0A-8B93968E05B0}" type="presParOf" srcId="{AD0AA39E-B28A-4504-9776-2505FB141A79}" destId="{3FF44916-D7F7-4AEE-AECA-B9C234CFF4CB}" srcOrd="4" destOrd="0" presId="urn:microsoft.com/office/officeart/2005/8/layout/orgChart1"/>
    <dgm:cxn modelId="{0D98A801-CF6F-48D4-820F-F1B64F8A9B1A}" type="presParOf" srcId="{AD0AA39E-B28A-4504-9776-2505FB141A79}" destId="{3676CC66-CFFA-4A77-B7BB-2D79C936C37B}" srcOrd="5" destOrd="0" presId="urn:microsoft.com/office/officeart/2005/8/layout/orgChart1"/>
    <dgm:cxn modelId="{8D9065AD-B2ED-4FD0-B39B-18EE2DA1B27C}" type="presParOf" srcId="{3676CC66-CFFA-4A77-B7BB-2D79C936C37B}" destId="{4EA49F7E-FE47-4637-A1AA-365354F993C9}" srcOrd="0" destOrd="0" presId="urn:microsoft.com/office/officeart/2005/8/layout/orgChart1"/>
    <dgm:cxn modelId="{E7F176AA-7B1D-4D7B-AEB6-271F639AC4E1}" type="presParOf" srcId="{4EA49F7E-FE47-4637-A1AA-365354F993C9}" destId="{5492CA90-D775-4161-B582-05C745A5FE81}" srcOrd="0" destOrd="0" presId="urn:microsoft.com/office/officeart/2005/8/layout/orgChart1"/>
    <dgm:cxn modelId="{194C0278-8E5E-4561-B898-96CC934C606D}" type="presParOf" srcId="{4EA49F7E-FE47-4637-A1AA-365354F993C9}" destId="{CCB5BB5B-ED91-4524-9EAD-A338144C0CE9}" srcOrd="1" destOrd="0" presId="urn:microsoft.com/office/officeart/2005/8/layout/orgChart1"/>
    <dgm:cxn modelId="{84AFE991-1159-4E38-A9BA-299436E12A5A}" type="presParOf" srcId="{3676CC66-CFFA-4A77-B7BB-2D79C936C37B}" destId="{B4D0F1DB-A066-49B0-81C0-C144DA290583}" srcOrd="1" destOrd="0" presId="urn:microsoft.com/office/officeart/2005/8/layout/orgChart1"/>
    <dgm:cxn modelId="{5EC652FC-7E85-4C41-A6D2-C2436F66F491}" type="presParOf" srcId="{3676CC66-CFFA-4A77-B7BB-2D79C936C37B}" destId="{2D6419D1-D785-4AD6-AF54-891FCAD9C980}" srcOrd="2" destOrd="0" presId="urn:microsoft.com/office/officeart/2005/8/layout/orgChart1"/>
    <dgm:cxn modelId="{A444466B-22E2-419F-8CD1-03ADF0F77C1E}" type="presParOf" srcId="{5B3DF7EF-C441-4575-BC5E-9D463EFD076B}" destId="{54ACA89F-28B4-4800-AB6A-15D40A622654}" srcOrd="2" destOrd="0" presId="urn:microsoft.com/office/officeart/2005/8/layout/orgChart1"/>
    <dgm:cxn modelId="{9BF80801-7951-4E50-A210-CBFD93CBCA87}" type="presParOf" srcId="{FE52B701-08F2-476C-929E-9CD9869F4AF7}" destId="{25BAFF21-5369-4792-9C28-9224DEBC3124}" srcOrd="8" destOrd="0" presId="urn:microsoft.com/office/officeart/2005/8/layout/orgChart1"/>
    <dgm:cxn modelId="{080D7B12-3B4B-4158-831B-6C0AEFCB3C0C}" type="presParOf" srcId="{FE52B701-08F2-476C-929E-9CD9869F4AF7}" destId="{EFF9C780-AF0F-47BC-9019-AF0748442BC5}" srcOrd="9" destOrd="0" presId="urn:microsoft.com/office/officeart/2005/8/layout/orgChart1"/>
    <dgm:cxn modelId="{CA21C4DE-2F86-403F-9CC0-1CE70D1CF1E8}" type="presParOf" srcId="{EFF9C780-AF0F-47BC-9019-AF0748442BC5}" destId="{F21F9E57-47E2-4248-B52E-EBE6F03C7840}" srcOrd="0" destOrd="0" presId="urn:microsoft.com/office/officeart/2005/8/layout/orgChart1"/>
    <dgm:cxn modelId="{28C21E28-CB45-4910-B609-5E6BE479037F}" type="presParOf" srcId="{F21F9E57-47E2-4248-B52E-EBE6F03C7840}" destId="{DF47FAC7-31E7-47FE-A512-5390AFC9A1E6}" srcOrd="0" destOrd="0" presId="urn:microsoft.com/office/officeart/2005/8/layout/orgChart1"/>
    <dgm:cxn modelId="{55D1825E-B361-4D15-B237-D4F207ACF9FB}" type="presParOf" srcId="{F21F9E57-47E2-4248-B52E-EBE6F03C7840}" destId="{D38F2027-697A-49CE-AA24-CD89C22D4691}" srcOrd="1" destOrd="0" presId="urn:microsoft.com/office/officeart/2005/8/layout/orgChart1"/>
    <dgm:cxn modelId="{D58BBF1E-BF16-4184-9A1C-876296DA2FEE}" type="presParOf" srcId="{EFF9C780-AF0F-47BC-9019-AF0748442BC5}" destId="{87B478AC-5CB9-4DE6-96F5-2C34F1FEB41E}" srcOrd="1" destOrd="0" presId="urn:microsoft.com/office/officeart/2005/8/layout/orgChart1"/>
    <dgm:cxn modelId="{4751574F-C8CB-46AA-AC05-5E908B7AB58B}" type="presParOf" srcId="{EFF9C780-AF0F-47BC-9019-AF0748442BC5}" destId="{90FDA8A4-8F16-461A-BF02-E1C74BF527D4}" srcOrd="2" destOrd="0" presId="urn:microsoft.com/office/officeart/2005/8/layout/orgChart1"/>
    <dgm:cxn modelId="{15F5FD2A-E92F-453D-BACD-4FFD1004CCE7}" type="presParOf" srcId="{FE52B701-08F2-476C-929E-9CD9869F4AF7}" destId="{FF468890-9C48-4F92-A9F4-5B05D8F74A6E}" srcOrd="10" destOrd="0" presId="urn:microsoft.com/office/officeart/2005/8/layout/orgChart1"/>
    <dgm:cxn modelId="{0430A0A2-5522-41C1-8081-E8ABC963C2A7}" type="presParOf" srcId="{FE52B701-08F2-476C-929E-9CD9869F4AF7}" destId="{D3855B21-1E22-4A11-BC0E-B9A2C07CE969}" srcOrd="11" destOrd="0" presId="urn:microsoft.com/office/officeart/2005/8/layout/orgChart1"/>
    <dgm:cxn modelId="{F31C44C4-C190-451F-AD11-6DCA890294B1}" type="presParOf" srcId="{D3855B21-1E22-4A11-BC0E-B9A2C07CE969}" destId="{EB956A74-A612-4183-BE54-70D88271B8B5}" srcOrd="0" destOrd="0" presId="urn:microsoft.com/office/officeart/2005/8/layout/orgChart1"/>
    <dgm:cxn modelId="{D51B5735-087B-4C12-8E7A-756F4C7FDE10}" type="presParOf" srcId="{EB956A74-A612-4183-BE54-70D88271B8B5}" destId="{A2912471-6457-4B4D-9164-5DE82696D945}" srcOrd="0" destOrd="0" presId="urn:microsoft.com/office/officeart/2005/8/layout/orgChart1"/>
    <dgm:cxn modelId="{51C01944-C39A-47F7-A1AE-FB760039AB37}" type="presParOf" srcId="{EB956A74-A612-4183-BE54-70D88271B8B5}" destId="{13B08B60-FD9C-4C0D-B411-DA00E9E70F7C}" srcOrd="1" destOrd="0" presId="urn:microsoft.com/office/officeart/2005/8/layout/orgChart1"/>
    <dgm:cxn modelId="{4696841D-FAFA-4DB8-B7B2-F2454453212D}" type="presParOf" srcId="{D3855B21-1E22-4A11-BC0E-B9A2C07CE969}" destId="{7FFE8CA8-9E92-469A-873C-E64BD7E25B4F}" srcOrd="1" destOrd="0" presId="urn:microsoft.com/office/officeart/2005/8/layout/orgChart1"/>
    <dgm:cxn modelId="{9BB60F9D-D522-4F05-B73E-F05E3FFA25CC}" type="presParOf" srcId="{D3855B21-1E22-4A11-BC0E-B9A2C07CE969}" destId="{E4757B94-9E92-415F-B806-93A273493B4B}" srcOrd="2" destOrd="0" presId="urn:microsoft.com/office/officeart/2005/8/layout/orgChart1"/>
    <dgm:cxn modelId="{5A115D4A-9330-49D6-B175-5DAC99F2ECA3}" type="presParOf" srcId="{9EF8B311-AC0C-4439-90B4-104FB6D3C3B2}" destId="{5BB4A9D3-B4D9-4EC3-BE27-6280C9F3D22D}" srcOrd="2" destOrd="0" presId="urn:microsoft.com/office/officeart/2005/8/layout/orgChart1"/>
    <dgm:cxn modelId="{F5BC9818-FB8A-4D3B-9438-F738A8E02113}" type="presParOf" srcId="{5BB4A9D3-B4D9-4EC3-BE27-6280C9F3D22D}" destId="{D8F5AFED-4C3C-4B3F-9F8F-D4865D0C1C4D}" srcOrd="0" destOrd="0" presId="urn:microsoft.com/office/officeart/2005/8/layout/orgChart1"/>
    <dgm:cxn modelId="{65452390-8D1D-4B74-BDEF-C9AB8FFC7C41}" type="presParOf" srcId="{5BB4A9D3-B4D9-4EC3-BE27-6280C9F3D22D}" destId="{51642131-4F99-4372-AC70-A03576C6BDA0}" srcOrd="1" destOrd="0" presId="urn:microsoft.com/office/officeart/2005/8/layout/orgChart1"/>
    <dgm:cxn modelId="{BF258055-D492-46E0-9CC3-B5925B6A9864}" type="presParOf" srcId="{51642131-4F99-4372-AC70-A03576C6BDA0}" destId="{9F2C473E-1628-44C9-A2F5-C58361243616}" srcOrd="0" destOrd="0" presId="urn:microsoft.com/office/officeart/2005/8/layout/orgChart1"/>
    <dgm:cxn modelId="{C079EE8D-005F-40B8-AF0E-011E90BD516D}" type="presParOf" srcId="{9F2C473E-1628-44C9-A2F5-C58361243616}" destId="{3BB68A64-53BC-40BB-8A8E-08AB62190A7C}" srcOrd="0" destOrd="0" presId="urn:microsoft.com/office/officeart/2005/8/layout/orgChart1"/>
    <dgm:cxn modelId="{84054415-61C3-432C-A088-CDAFC87BED26}" type="presParOf" srcId="{9F2C473E-1628-44C9-A2F5-C58361243616}" destId="{FBFB3AE6-8300-4833-A98A-90F075470CDE}" srcOrd="1" destOrd="0" presId="urn:microsoft.com/office/officeart/2005/8/layout/orgChart1"/>
    <dgm:cxn modelId="{42362E29-3C4C-4EE8-B590-730D3F83E123}" type="presParOf" srcId="{51642131-4F99-4372-AC70-A03576C6BDA0}" destId="{AFE9C6A3-F9B4-4086-AB82-D2C2B5F0B0FE}" srcOrd="1" destOrd="0" presId="urn:microsoft.com/office/officeart/2005/8/layout/orgChart1"/>
    <dgm:cxn modelId="{8A9452F3-CE05-4EB3-A01A-9DF6868873A1}" type="presParOf" srcId="{51642131-4F99-4372-AC70-A03576C6BDA0}" destId="{FA565501-B40C-49F0-914F-065BD98506ED}" srcOrd="2" destOrd="0" presId="urn:microsoft.com/office/officeart/2005/8/layout/orgChart1"/>
    <dgm:cxn modelId="{1DA010D1-1DEF-401B-9F92-0D1560BB2EAE}" type="presParOf" srcId="{5BB4A9D3-B4D9-4EC3-BE27-6280C9F3D22D}" destId="{C4BD5A3F-A79A-45A6-9B0D-F91D51A84C02}" srcOrd="2" destOrd="0" presId="urn:microsoft.com/office/officeart/2005/8/layout/orgChart1"/>
    <dgm:cxn modelId="{32F91373-2238-4711-9F12-C1FD89A2D4BD}" type="presParOf" srcId="{5BB4A9D3-B4D9-4EC3-BE27-6280C9F3D22D}" destId="{E5051538-EDEB-46B4-9607-676C7EA13921}" srcOrd="3" destOrd="0" presId="urn:microsoft.com/office/officeart/2005/8/layout/orgChart1"/>
    <dgm:cxn modelId="{465BE03A-092F-41B4-A2AC-129A977A17BD}" type="presParOf" srcId="{E5051538-EDEB-46B4-9607-676C7EA13921}" destId="{C175867D-E570-4BAD-BB73-13A7DB52DA17}" srcOrd="0" destOrd="0" presId="urn:microsoft.com/office/officeart/2005/8/layout/orgChart1"/>
    <dgm:cxn modelId="{8995D607-D1D3-4117-9F45-878BA2BA7DCE}" type="presParOf" srcId="{C175867D-E570-4BAD-BB73-13A7DB52DA17}" destId="{272714FF-795C-4AB3-B54E-ECFA0C227822}" srcOrd="0" destOrd="0" presId="urn:microsoft.com/office/officeart/2005/8/layout/orgChart1"/>
    <dgm:cxn modelId="{5C1B4BA3-78BF-4999-A3D5-56516946E1F5}" type="presParOf" srcId="{C175867D-E570-4BAD-BB73-13A7DB52DA17}" destId="{62E2968E-C8ED-4E55-927C-E948FF7720B0}" srcOrd="1" destOrd="0" presId="urn:microsoft.com/office/officeart/2005/8/layout/orgChart1"/>
    <dgm:cxn modelId="{08BCE27B-E98A-455C-8305-A8E0779F0B21}" type="presParOf" srcId="{E5051538-EDEB-46B4-9607-676C7EA13921}" destId="{269DF03C-132A-471A-B039-E40DA148C43A}" srcOrd="1" destOrd="0" presId="urn:microsoft.com/office/officeart/2005/8/layout/orgChart1"/>
    <dgm:cxn modelId="{62EB7DC4-D1E8-4C1C-A053-E1ACBBD632C6}" type="presParOf" srcId="{E5051538-EDEB-46B4-9607-676C7EA13921}" destId="{11395252-BE58-4CCD-A467-C1D7D1B4C42D}" srcOrd="2" destOrd="0" presId="urn:microsoft.com/office/officeart/2005/8/layout/orgChart1"/>
    <dgm:cxn modelId="{4339D06D-F7C2-44F8-BDB1-C560CF09465D}" type="presParOf" srcId="{5BB4A9D3-B4D9-4EC3-BE27-6280C9F3D22D}" destId="{D9613C89-3FC0-4129-8F0E-AEB3E31FB5F9}" srcOrd="4" destOrd="0" presId="urn:microsoft.com/office/officeart/2005/8/layout/orgChart1"/>
    <dgm:cxn modelId="{B8BDDD5E-A7AE-43A0-9DEE-23DE095654E2}" type="presParOf" srcId="{5BB4A9D3-B4D9-4EC3-BE27-6280C9F3D22D}" destId="{7849E6C7-378F-4AFE-AFDE-FB4E892D4E64}" srcOrd="5" destOrd="0" presId="urn:microsoft.com/office/officeart/2005/8/layout/orgChart1"/>
    <dgm:cxn modelId="{42101650-7221-4247-A00C-D60047C70F9C}" type="presParOf" srcId="{7849E6C7-378F-4AFE-AFDE-FB4E892D4E64}" destId="{9A8EC347-4B94-47E1-B911-B00D47A3CADA}" srcOrd="0" destOrd="0" presId="urn:microsoft.com/office/officeart/2005/8/layout/orgChart1"/>
    <dgm:cxn modelId="{84385E4D-D85E-491C-B4BE-5A8668460512}" type="presParOf" srcId="{9A8EC347-4B94-47E1-B911-B00D47A3CADA}" destId="{5FB7B6C9-0857-4944-9807-FDA287CC8A0A}" srcOrd="0" destOrd="0" presId="urn:microsoft.com/office/officeart/2005/8/layout/orgChart1"/>
    <dgm:cxn modelId="{3C493661-7D2B-4F19-8FBC-4394EB416459}" type="presParOf" srcId="{9A8EC347-4B94-47E1-B911-B00D47A3CADA}" destId="{F0615645-4F94-4456-B27B-7DAC266F15A2}" srcOrd="1" destOrd="0" presId="urn:microsoft.com/office/officeart/2005/8/layout/orgChart1"/>
    <dgm:cxn modelId="{C97CE09D-99B5-4E6F-A860-C32B19079DD1}" type="presParOf" srcId="{7849E6C7-378F-4AFE-AFDE-FB4E892D4E64}" destId="{77ED0D1F-71CC-4597-99A5-92484F036169}" srcOrd="1" destOrd="0" presId="urn:microsoft.com/office/officeart/2005/8/layout/orgChart1"/>
    <dgm:cxn modelId="{18C4C151-569B-47F2-AAC2-60B13B602717}" type="presParOf" srcId="{7849E6C7-378F-4AFE-AFDE-FB4E892D4E64}" destId="{9164D656-E9D1-458E-8ED1-6C58E07355F7}" srcOrd="2" destOrd="0" presId="urn:microsoft.com/office/officeart/2005/8/layout/orgChart1"/>
    <dgm:cxn modelId="{66ABE5E5-7422-457D-B8C9-19B3E7F05C1D}" type="presParOf" srcId="{5BB4A9D3-B4D9-4EC3-BE27-6280C9F3D22D}" destId="{6998DD40-D002-42DB-AE63-CC5ABEBFB633}" srcOrd="6" destOrd="0" presId="urn:microsoft.com/office/officeart/2005/8/layout/orgChart1"/>
    <dgm:cxn modelId="{F9E4B7C5-F02E-4C9B-B3CF-CD85034E752C}" type="presParOf" srcId="{5BB4A9D3-B4D9-4EC3-BE27-6280C9F3D22D}" destId="{EFBEE224-FB8B-49E5-8E5C-F341FF107D85}" srcOrd="7" destOrd="0" presId="urn:microsoft.com/office/officeart/2005/8/layout/orgChart1"/>
    <dgm:cxn modelId="{4961D095-F3A2-4C8D-8914-917E40E28F40}" type="presParOf" srcId="{EFBEE224-FB8B-49E5-8E5C-F341FF107D85}" destId="{8278C6B2-C55F-4FF0-BD76-703AEEC79861}" srcOrd="0" destOrd="0" presId="urn:microsoft.com/office/officeart/2005/8/layout/orgChart1"/>
    <dgm:cxn modelId="{AF66AA4B-DA59-4423-B0FD-7CBA957F1828}" type="presParOf" srcId="{8278C6B2-C55F-4FF0-BD76-703AEEC79861}" destId="{06D92388-CF43-49D5-933D-F1F021602699}" srcOrd="0" destOrd="0" presId="urn:microsoft.com/office/officeart/2005/8/layout/orgChart1"/>
    <dgm:cxn modelId="{8E65B7AB-65E0-43C9-8658-CE18864EA56D}" type="presParOf" srcId="{8278C6B2-C55F-4FF0-BD76-703AEEC79861}" destId="{FE8927CE-CF9D-446F-8F58-56F75167D493}" srcOrd="1" destOrd="0" presId="urn:microsoft.com/office/officeart/2005/8/layout/orgChart1"/>
    <dgm:cxn modelId="{00D2BAE3-394F-4728-8430-9976AE0DAD0B}" type="presParOf" srcId="{EFBEE224-FB8B-49E5-8E5C-F341FF107D85}" destId="{93B04B37-7B33-42D6-A55C-272270E78F5C}" srcOrd="1" destOrd="0" presId="urn:microsoft.com/office/officeart/2005/8/layout/orgChart1"/>
    <dgm:cxn modelId="{F0CCEF4A-0449-4AE3-99B5-15B38906EB94}" type="presParOf" srcId="{EFBEE224-FB8B-49E5-8E5C-F341FF107D85}" destId="{0ED81C69-2DC5-40B7-9ECD-0D2D23F11984}" srcOrd="2" destOrd="0" presId="urn:microsoft.com/office/officeart/2005/8/layout/orgChart1"/>
    <dgm:cxn modelId="{139E8AF2-892E-4FA4-BBF2-313634DADB2B}" type="presParOf" srcId="{B118D288-5CFA-4338-B0AB-3E4842DC7664}" destId="{DBC91F25-AE35-4E0A-9FA5-2E5EB959E262}" srcOrd="1" destOrd="0" presId="urn:microsoft.com/office/officeart/2005/8/layout/orgChart1"/>
    <dgm:cxn modelId="{8E7752D6-CF4E-458A-86A2-42990CA35670}" type="presParOf" srcId="{DBC91F25-AE35-4E0A-9FA5-2E5EB959E262}" destId="{6F51CBCB-7A87-4E00-93FE-15470AE1E262}" srcOrd="0" destOrd="0" presId="urn:microsoft.com/office/officeart/2005/8/layout/orgChart1"/>
    <dgm:cxn modelId="{F61130B4-4B60-4ABB-A539-BA9DC871EAE7}" type="presParOf" srcId="{6F51CBCB-7A87-4E00-93FE-15470AE1E262}" destId="{10190251-F599-4298-852F-A4A07F725781}" srcOrd="0" destOrd="0" presId="urn:microsoft.com/office/officeart/2005/8/layout/orgChart1"/>
    <dgm:cxn modelId="{48179F7A-C7BF-4E37-BDD6-02489DE14D15}" type="presParOf" srcId="{6F51CBCB-7A87-4E00-93FE-15470AE1E262}" destId="{FD5900EB-41D5-4008-8631-60B80F75338B}" srcOrd="1" destOrd="0" presId="urn:microsoft.com/office/officeart/2005/8/layout/orgChart1"/>
    <dgm:cxn modelId="{DB450246-4AB0-4F50-A5FD-A059F645FC78}" type="presParOf" srcId="{DBC91F25-AE35-4E0A-9FA5-2E5EB959E262}" destId="{46E1C32C-5764-461A-97C9-9889BE27E6DC}" srcOrd="1" destOrd="0" presId="urn:microsoft.com/office/officeart/2005/8/layout/orgChart1"/>
    <dgm:cxn modelId="{7C131781-6FDB-45D1-9BE6-821975C8F245}" type="presParOf" srcId="{DBC91F25-AE35-4E0A-9FA5-2E5EB959E262}" destId="{6F6F1315-06D5-4574-9231-B89F5752BE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98DD40-D002-42DB-AE63-CC5ABEBFB633}">
      <dsp:nvSpPr>
        <dsp:cNvPr id="0" name=""/>
        <dsp:cNvSpPr/>
      </dsp:nvSpPr>
      <dsp:spPr>
        <a:xfrm>
          <a:off x="4616304" y="1279651"/>
          <a:ext cx="91440" cy="9166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6655"/>
              </a:lnTo>
              <a:lnTo>
                <a:pt x="127983" y="9166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13C89-3FC0-4129-8F0E-AEB3E31FB5F9}">
      <dsp:nvSpPr>
        <dsp:cNvPr id="0" name=""/>
        <dsp:cNvSpPr/>
      </dsp:nvSpPr>
      <dsp:spPr>
        <a:xfrm>
          <a:off x="4534040" y="1279651"/>
          <a:ext cx="91440" cy="916655"/>
        </a:xfrm>
        <a:custGeom>
          <a:avLst/>
          <a:gdLst/>
          <a:ahLst/>
          <a:cxnLst/>
          <a:rect l="0" t="0" r="0" b="0"/>
          <a:pathLst>
            <a:path>
              <a:moveTo>
                <a:pt x="127983" y="0"/>
              </a:moveTo>
              <a:lnTo>
                <a:pt x="127983" y="916655"/>
              </a:lnTo>
              <a:lnTo>
                <a:pt x="45720" y="9166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D5A3F-A79A-45A6-9B0D-F91D51A84C02}">
      <dsp:nvSpPr>
        <dsp:cNvPr id="0" name=""/>
        <dsp:cNvSpPr/>
      </dsp:nvSpPr>
      <dsp:spPr>
        <a:xfrm>
          <a:off x="4616304" y="1279651"/>
          <a:ext cx="91440" cy="3603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0394"/>
              </a:lnTo>
              <a:lnTo>
                <a:pt x="127983" y="360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5AFED-4C3C-4B3F-9F8F-D4865D0C1C4D}">
      <dsp:nvSpPr>
        <dsp:cNvPr id="0" name=""/>
        <dsp:cNvSpPr/>
      </dsp:nvSpPr>
      <dsp:spPr>
        <a:xfrm>
          <a:off x="4534040" y="1279651"/>
          <a:ext cx="91440" cy="360394"/>
        </a:xfrm>
        <a:custGeom>
          <a:avLst/>
          <a:gdLst/>
          <a:ahLst/>
          <a:cxnLst/>
          <a:rect l="0" t="0" r="0" b="0"/>
          <a:pathLst>
            <a:path>
              <a:moveTo>
                <a:pt x="127983" y="0"/>
              </a:moveTo>
              <a:lnTo>
                <a:pt x="127983" y="360394"/>
              </a:lnTo>
              <a:lnTo>
                <a:pt x="45720" y="360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468890-9C48-4F92-A9F4-5B05D8F74A6E}">
      <dsp:nvSpPr>
        <dsp:cNvPr id="0" name=""/>
        <dsp:cNvSpPr/>
      </dsp:nvSpPr>
      <dsp:spPr>
        <a:xfrm>
          <a:off x="4662024" y="1279651"/>
          <a:ext cx="3317977" cy="12770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4785"/>
              </a:lnTo>
              <a:lnTo>
                <a:pt x="3317977" y="1194785"/>
              </a:lnTo>
              <a:lnTo>
                <a:pt x="3317977" y="1277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AFF21-5369-4792-9C28-9224DEBC3124}">
      <dsp:nvSpPr>
        <dsp:cNvPr id="0" name=""/>
        <dsp:cNvSpPr/>
      </dsp:nvSpPr>
      <dsp:spPr>
        <a:xfrm>
          <a:off x="4662024" y="1279651"/>
          <a:ext cx="2445635" cy="12770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4785"/>
              </a:lnTo>
              <a:lnTo>
                <a:pt x="2445635" y="1194785"/>
              </a:lnTo>
              <a:lnTo>
                <a:pt x="2445635" y="1277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4916-D7F7-4AEE-AECA-B9C234CFF4CB}">
      <dsp:nvSpPr>
        <dsp:cNvPr id="0" name=""/>
        <dsp:cNvSpPr/>
      </dsp:nvSpPr>
      <dsp:spPr>
        <a:xfrm>
          <a:off x="6001594" y="2948433"/>
          <a:ext cx="1030414" cy="1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63"/>
              </a:lnTo>
              <a:lnTo>
                <a:pt x="1030414" y="82263"/>
              </a:lnTo>
              <a:lnTo>
                <a:pt x="1030414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CB079-E9B4-4D97-9C5B-F5110383764F}">
      <dsp:nvSpPr>
        <dsp:cNvPr id="0" name=""/>
        <dsp:cNvSpPr/>
      </dsp:nvSpPr>
      <dsp:spPr>
        <a:xfrm>
          <a:off x="5955874" y="2948433"/>
          <a:ext cx="91440" cy="1645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2263"/>
              </a:lnTo>
              <a:lnTo>
                <a:pt x="128140" y="82263"/>
              </a:lnTo>
              <a:lnTo>
                <a:pt x="128140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52188-0D21-40A6-9D8D-F709A6EF75F4}">
      <dsp:nvSpPr>
        <dsp:cNvPr id="0" name=""/>
        <dsp:cNvSpPr/>
      </dsp:nvSpPr>
      <dsp:spPr>
        <a:xfrm>
          <a:off x="5136021" y="2948433"/>
          <a:ext cx="865573" cy="164527"/>
        </a:xfrm>
        <a:custGeom>
          <a:avLst/>
          <a:gdLst/>
          <a:ahLst/>
          <a:cxnLst/>
          <a:rect l="0" t="0" r="0" b="0"/>
          <a:pathLst>
            <a:path>
              <a:moveTo>
                <a:pt x="865573" y="0"/>
              </a:moveTo>
              <a:lnTo>
                <a:pt x="865573" y="82263"/>
              </a:lnTo>
              <a:lnTo>
                <a:pt x="0" y="82263"/>
              </a:lnTo>
              <a:lnTo>
                <a:pt x="0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42F5A-8DCA-4979-B4FE-52CA28B1A830}">
      <dsp:nvSpPr>
        <dsp:cNvPr id="0" name=""/>
        <dsp:cNvSpPr/>
      </dsp:nvSpPr>
      <dsp:spPr>
        <a:xfrm>
          <a:off x="4662024" y="1279651"/>
          <a:ext cx="1339569" cy="12770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4785"/>
              </a:lnTo>
              <a:lnTo>
                <a:pt x="1339569" y="1194785"/>
              </a:lnTo>
              <a:lnTo>
                <a:pt x="1339569" y="1277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62FB3B-B217-4E02-AA40-40452633FE74}">
      <dsp:nvSpPr>
        <dsp:cNvPr id="0" name=""/>
        <dsp:cNvSpPr/>
      </dsp:nvSpPr>
      <dsp:spPr>
        <a:xfrm>
          <a:off x="4142307" y="2948433"/>
          <a:ext cx="91440" cy="1645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733FDA-8202-487C-8491-7042B43F78D9}">
      <dsp:nvSpPr>
        <dsp:cNvPr id="0" name=""/>
        <dsp:cNvSpPr/>
      </dsp:nvSpPr>
      <dsp:spPr>
        <a:xfrm>
          <a:off x="4188027" y="1279651"/>
          <a:ext cx="473996" cy="1277049"/>
        </a:xfrm>
        <a:custGeom>
          <a:avLst/>
          <a:gdLst/>
          <a:ahLst/>
          <a:cxnLst/>
          <a:rect l="0" t="0" r="0" b="0"/>
          <a:pathLst>
            <a:path>
              <a:moveTo>
                <a:pt x="473996" y="0"/>
              </a:moveTo>
              <a:lnTo>
                <a:pt x="473996" y="1194785"/>
              </a:lnTo>
              <a:lnTo>
                <a:pt x="0" y="1194785"/>
              </a:lnTo>
              <a:lnTo>
                <a:pt x="0" y="1277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90E02-7CB2-4013-9FCC-FBF868DE21E3}">
      <dsp:nvSpPr>
        <dsp:cNvPr id="0" name=""/>
        <dsp:cNvSpPr/>
      </dsp:nvSpPr>
      <dsp:spPr>
        <a:xfrm>
          <a:off x="3194313" y="2948433"/>
          <a:ext cx="91440" cy="1645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003CBE-1231-43FA-89C8-C900A6B9B11E}">
      <dsp:nvSpPr>
        <dsp:cNvPr id="0" name=""/>
        <dsp:cNvSpPr/>
      </dsp:nvSpPr>
      <dsp:spPr>
        <a:xfrm>
          <a:off x="3240033" y="1279651"/>
          <a:ext cx="1421990" cy="1277049"/>
        </a:xfrm>
        <a:custGeom>
          <a:avLst/>
          <a:gdLst/>
          <a:ahLst/>
          <a:cxnLst/>
          <a:rect l="0" t="0" r="0" b="0"/>
          <a:pathLst>
            <a:path>
              <a:moveTo>
                <a:pt x="1421990" y="0"/>
              </a:moveTo>
              <a:lnTo>
                <a:pt x="1421990" y="1194785"/>
              </a:lnTo>
              <a:lnTo>
                <a:pt x="0" y="1194785"/>
              </a:lnTo>
              <a:lnTo>
                <a:pt x="0" y="1277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58749-40D7-4C84-BA49-EB38ED1C4F62}">
      <dsp:nvSpPr>
        <dsp:cNvPr id="0" name=""/>
        <dsp:cNvSpPr/>
      </dsp:nvSpPr>
      <dsp:spPr>
        <a:xfrm>
          <a:off x="1344046" y="2948433"/>
          <a:ext cx="947993" cy="1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63"/>
              </a:lnTo>
              <a:lnTo>
                <a:pt x="947993" y="82263"/>
              </a:lnTo>
              <a:lnTo>
                <a:pt x="947993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50A-E5A9-4C36-A19F-00AD82D081C1}">
      <dsp:nvSpPr>
        <dsp:cNvPr id="0" name=""/>
        <dsp:cNvSpPr/>
      </dsp:nvSpPr>
      <dsp:spPr>
        <a:xfrm>
          <a:off x="1298326" y="2948433"/>
          <a:ext cx="91440" cy="1645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C100A-5CC6-4F67-993E-F9AFE2C12804}">
      <dsp:nvSpPr>
        <dsp:cNvPr id="0" name=""/>
        <dsp:cNvSpPr/>
      </dsp:nvSpPr>
      <dsp:spPr>
        <a:xfrm>
          <a:off x="396052" y="2948433"/>
          <a:ext cx="947993" cy="164527"/>
        </a:xfrm>
        <a:custGeom>
          <a:avLst/>
          <a:gdLst/>
          <a:ahLst/>
          <a:cxnLst/>
          <a:rect l="0" t="0" r="0" b="0"/>
          <a:pathLst>
            <a:path>
              <a:moveTo>
                <a:pt x="947993" y="0"/>
              </a:moveTo>
              <a:lnTo>
                <a:pt x="947993" y="82263"/>
              </a:lnTo>
              <a:lnTo>
                <a:pt x="0" y="82263"/>
              </a:lnTo>
              <a:lnTo>
                <a:pt x="0" y="1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EB7C2-F37E-4251-A19C-2BFFDB1FE2F0}">
      <dsp:nvSpPr>
        <dsp:cNvPr id="0" name=""/>
        <dsp:cNvSpPr/>
      </dsp:nvSpPr>
      <dsp:spPr>
        <a:xfrm>
          <a:off x="1344046" y="1279651"/>
          <a:ext cx="3317977" cy="1277049"/>
        </a:xfrm>
        <a:custGeom>
          <a:avLst/>
          <a:gdLst/>
          <a:ahLst/>
          <a:cxnLst/>
          <a:rect l="0" t="0" r="0" b="0"/>
          <a:pathLst>
            <a:path>
              <a:moveTo>
                <a:pt x="3317977" y="0"/>
              </a:moveTo>
              <a:lnTo>
                <a:pt x="3317977" y="1194785"/>
              </a:lnTo>
              <a:lnTo>
                <a:pt x="0" y="1194785"/>
              </a:lnTo>
              <a:lnTo>
                <a:pt x="0" y="1277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37012-8D2E-4D9C-9477-D5AFC1BC8714}">
      <dsp:nvSpPr>
        <dsp:cNvPr id="0" name=""/>
        <dsp:cNvSpPr/>
      </dsp:nvSpPr>
      <dsp:spPr>
        <a:xfrm>
          <a:off x="4270291" y="887918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J. BEAUVISAGE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 Manager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(TRO)</a:t>
          </a:r>
        </a:p>
      </dsp:txBody>
      <dsp:txXfrm>
        <a:off x="4270291" y="887918"/>
        <a:ext cx="783465" cy="391732"/>
      </dsp:txXfrm>
    </dsp:sp>
    <dsp:sp modelId="{4569CD49-9D20-4F3B-A34E-37A45DD5C60C}">
      <dsp:nvSpPr>
        <dsp:cNvPr id="0" name=""/>
        <dsp:cNvSpPr/>
      </dsp:nvSpPr>
      <dsp:spPr>
        <a:xfrm>
          <a:off x="952313" y="255670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V. HELOIN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Lead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Project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Engineer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952313" y="2556700"/>
        <a:ext cx="783465" cy="391732"/>
      </dsp:txXfrm>
    </dsp:sp>
    <dsp:sp modelId="{CBC80D41-7927-49F2-8A5F-549F320F8220}">
      <dsp:nvSpPr>
        <dsp:cNvPr id="0" name=""/>
        <dsp:cNvSpPr/>
      </dsp:nvSpPr>
      <dsp:spPr>
        <a:xfrm>
          <a:off x="4319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342900" marR="0" lvl="0" indent="-34290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A. MACHEFEL</a:t>
          </a:r>
        </a:p>
        <a:p>
          <a:pPr marL="342900" marR="0" lvl="0" indent="-34290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Engineer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4319" y="3112961"/>
        <a:ext cx="783465" cy="391732"/>
      </dsp:txXfrm>
    </dsp:sp>
    <dsp:sp modelId="{EAD8BAFB-6379-45D3-89B7-33BD1B382D2A}">
      <dsp:nvSpPr>
        <dsp:cNvPr id="0" name=""/>
        <dsp:cNvSpPr/>
      </dsp:nvSpPr>
      <dsp:spPr>
        <a:xfrm>
          <a:off x="952313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N. BESSE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Process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Engineer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952313" y="3112961"/>
        <a:ext cx="783465" cy="391732"/>
      </dsp:txXfrm>
    </dsp:sp>
    <dsp:sp modelId="{CB8D69FC-1C1B-47F2-8264-B715DDD10B49}">
      <dsp:nvSpPr>
        <dsp:cNvPr id="0" name=""/>
        <dsp:cNvSpPr/>
      </dsp:nvSpPr>
      <dsp:spPr>
        <a:xfrm>
          <a:off x="1900307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JM. PERRIER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Process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Control</a:t>
          </a:r>
        </a:p>
      </dsp:txBody>
      <dsp:txXfrm>
        <a:off x="1900307" y="3112961"/>
        <a:ext cx="783465" cy="391732"/>
      </dsp:txXfrm>
    </dsp:sp>
    <dsp:sp modelId="{C26CD788-6A60-4C48-BFEF-269EC06F82D9}">
      <dsp:nvSpPr>
        <dsp:cNvPr id="0" name=""/>
        <dsp:cNvSpPr/>
      </dsp:nvSpPr>
      <dsp:spPr>
        <a:xfrm>
          <a:off x="2848300" y="255670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E. SEYMARC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Quality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Manager</a:t>
          </a:r>
        </a:p>
      </dsp:txBody>
      <dsp:txXfrm>
        <a:off x="2848300" y="2556700"/>
        <a:ext cx="783465" cy="391732"/>
      </dsp:txXfrm>
    </dsp:sp>
    <dsp:sp modelId="{27300CE8-C406-4D22-92F2-DE1808169C66}">
      <dsp:nvSpPr>
        <dsp:cNvPr id="0" name=""/>
        <dsp:cNvSpPr/>
      </dsp:nvSpPr>
      <dsp:spPr>
        <a:xfrm>
          <a:off x="2848300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Supplier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Quality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Control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(SQC-RQF)</a:t>
          </a:r>
        </a:p>
      </dsp:txBody>
      <dsp:txXfrm>
        <a:off x="2848300" y="3112961"/>
        <a:ext cx="783465" cy="391732"/>
      </dsp:txXfrm>
    </dsp:sp>
    <dsp:sp modelId="{092DFEE0-5B5B-42D0-88B8-B91DB3B01E2C}">
      <dsp:nvSpPr>
        <dsp:cNvPr id="0" name=""/>
        <dsp:cNvSpPr/>
      </dsp:nvSpPr>
      <dsp:spPr>
        <a:xfrm>
          <a:off x="3796294" y="255670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C. CARAYON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Procurement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manager</a:t>
          </a:r>
        </a:p>
      </dsp:txBody>
      <dsp:txXfrm>
        <a:off x="3796294" y="2556700"/>
        <a:ext cx="783465" cy="391732"/>
      </dsp:txXfrm>
    </dsp:sp>
    <dsp:sp modelId="{81A2E737-3AF9-4640-A57D-2802E0090957}">
      <dsp:nvSpPr>
        <dsp:cNvPr id="0" name=""/>
        <dsp:cNvSpPr/>
      </dsp:nvSpPr>
      <dsp:spPr>
        <a:xfrm>
          <a:off x="3796294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N. MOREL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Purchaser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3796294" y="3112961"/>
        <a:ext cx="783465" cy="391732"/>
      </dsp:txXfrm>
    </dsp:sp>
    <dsp:sp modelId="{3B06DFDE-9B0B-46D2-9A15-36594C526E82}">
      <dsp:nvSpPr>
        <dsp:cNvPr id="0" name=""/>
        <dsp:cNvSpPr/>
      </dsp:nvSpPr>
      <dsp:spPr>
        <a:xfrm>
          <a:off x="5609861" y="255670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F. BERTHOLAT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Lead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Technical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coordinator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5609861" y="2556700"/>
        <a:ext cx="783465" cy="391732"/>
      </dsp:txXfrm>
    </dsp:sp>
    <dsp:sp modelId="{516B9577-55FD-41F6-80F0-72DFE7C0818F}">
      <dsp:nvSpPr>
        <dsp:cNvPr id="0" name=""/>
        <dsp:cNvSpPr/>
      </dsp:nvSpPr>
      <dsp:spPr>
        <a:xfrm>
          <a:off x="4744288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T. NOVET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Technical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coordinator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&amp;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reference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Projector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4744288" y="3112961"/>
        <a:ext cx="783465" cy="391732"/>
      </dsp:txXfrm>
    </dsp:sp>
    <dsp:sp modelId="{23D05582-2BB5-4B6A-B151-45705E452DC4}">
      <dsp:nvSpPr>
        <dsp:cNvPr id="0" name=""/>
        <dsp:cNvSpPr/>
      </dsp:nvSpPr>
      <dsp:spPr>
        <a:xfrm>
          <a:off x="5692281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F. PIATTI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Draughtsman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5692281" y="3112961"/>
        <a:ext cx="783465" cy="391732"/>
      </dsp:txXfrm>
    </dsp:sp>
    <dsp:sp modelId="{5492CA90-D775-4161-B582-05C745A5FE81}">
      <dsp:nvSpPr>
        <dsp:cNvPr id="0" name=""/>
        <dsp:cNvSpPr/>
      </dsp:nvSpPr>
      <dsp:spPr>
        <a:xfrm>
          <a:off x="6640275" y="3112961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Other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Draughtsmen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6640275" y="3112961"/>
        <a:ext cx="783465" cy="391732"/>
      </dsp:txXfrm>
    </dsp:sp>
    <dsp:sp modelId="{DF47FAC7-31E7-47FE-A512-5390AFC9A1E6}">
      <dsp:nvSpPr>
        <dsp:cNvPr id="0" name=""/>
        <dsp:cNvSpPr/>
      </dsp:nvSpPr>
      <dsp:spPr>
        <a:xfrm>
          <a:off x="6715927" y="255670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M. SANTIN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CB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Manufacturing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6715927" y="2556700"/>
        <a:ext cx="783465" cy="391732"/>
      </dsp:txXfrm>
    </dsp:sp>
    <dsp:sp modelId="{A2912471-6457-4B4D-9164-5DE82696D945}">
      <dsp:nvSpPr>
        <dsp:cNvPr id="0" name=""/>
        <dsp:cNvSpPr/>
      </dsp:nvSpPr>
      <dsp:spPr>
        <a:xfrm>
          <a:off x="7588269" y="255670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Installation 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Supervisor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7588269" y="2556700"/>
        <a:ext cx="783465" cy="391732"/>
      </dsp:txXfrm>
    </dsp:sp>
    <dsp:sp modelId="{3BB68A64-53BC-40BB-8A8E-08AB62190A7C}">
      <dsp:nvSpPr>
        <dsp:cNvPr id="0" name=""/>
        <dsp:cNvSpPr/>
      </dsp:nvSpPr>
      <dsp:spPr>
        <a:xfrm>
          <a:off x="3796294" y="1444179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Accounting</a:t>
          </a: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Analyst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3796294" y="1444179"/>
        <a:ext cx="783465" cy="391732"/>
      </dsp:txXfrm>
    </dsp:sp>
    <dsp:sp modelId="{272714FF-795C-4AB3-B54E-ECFA0C227822}">
      <dsp:nvSpPr>
        <dsp:cNvPr id="0" name=""/>
        <dsp:cNvSpPr/>
      </dsp:nvSpPr>
      <dsp:spPr>
        <a:xfrm>
          <a:off x="4744288" y="1444179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Project assistant 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and documentation</a:t>
          </a:r>
        </a:p>
      </dsp:txBody>
      <dsp:txXfrm>
        <a:off x="4744288" y="1444179"/>
        <a:ext cx="783465" cy="391732"/>
      </dsp:txXfrm>
    </dsp:sp>
    <dsp:sp modelId="{5FB7B6C9-0857-4944-9807-FDA287CC8A0A}">
      <dsp:nvSpPr>
        <dsp:cNvPr id="0" name=""/>
        <dsp:cNvSpPr/>
      </dsp:nvSpPr>
      <dsp:spPr>
        <a:xfrm>
          <a:off x="3796294" y="200044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D. GRILLOT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Design </a:t>
          </a:r>
          <a:r>
            <a:rPr kumimoji="0" lang="fr-FR" sz="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Authotity</a:t>
          </a:r>
          <a:endParaRPr kumimoji="0" lang="fr-FR" sz="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dsp:txBody>
      <dsp:txXfrm>
        <a:off x="3796294" y="2000440"/>
        <a:ext cx="783465" cy="391732"/>
      </dsp:txXfrm>
    </dsp:sp>
    <dsp:sp modelId="{06D92388-CF43-49D5-933D-F1F021602699}">
      <dsp:nvSpPr>
        <dsp:cNvPr id="0" name=""/>
        <dsp:cNvSpPr/>
      </dsp:nvSpPr>
      <dsp:spPr>
        <a:xfrm>
          <a:off x="4744288" y="2000440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5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G. GAILLARD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5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Deputy</a:t>
          </a:r>
          <a:r>
            <a:rPr kumimoji="0" lang="fr-FR" sz="5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Project Manager</a:t>
          </a:r>
        </a:p>
        <a:p>
          <a:pPr marL="0" marR="0" lvl="0" indent="0" algn="ctr" defTabSz="91281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4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(</a:t>
          </a:r>
          <a:r>
            <a:rPr kumimoji="0" lang="fr-FR" sz="4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manufacturing</a:t>
          </a:r>
          <a:r>
            <a:rPr kumimoji="0" lang="fr-FR" sz="4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 and installation)</a:t>
          </a:r>
        </a:p>
      </dsp:txBody>
      <dsp:txXfrm>
        <a:off x="4744288" y="2000440"/>
        <a:ext cx="783465" cy="391732"/>
      </dsp:txXfrm>
    </dsp:sp>
    <dsp:sp modelId="{10190251-F599-4298-852F-A4A07F725781}">
      <dsp:nvSpPr>
        <dsp:cNvPr id="0" name=""/>
        <dsp:cNvSpPr/>
      </dsp:nvSpPr>
      <dsp:spPr>
        <a:xfrm>
          <a:off x="6083889" y="1723747"/>
          <a:ext cx="783465" cy="391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R="0" lvl="0" algn="ctr" defTabSz="2667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B. ROSSIGNOL</a:t>
          </a:r>
        </a:p>
        <a:p>
          <a:pPr marR="0" lvl="0" algn="ctr" defTabSz="2667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fr-FR" sz="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rPr>
            <a:t>Design office Manager</a:t>
          </a:r>
        </a:p>
      </dsp:txBody>
      <dsp:txXfrm>
        <a:off x="6083889" y="1723747"/>
        <a:ext cx="783465" cy="391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F54ED-D20F-4AE2-800A-3C702C7483B1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F93EB-1902-41DA-9109-E88D9F90D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EE0E8-A412-41D3-9F50-1CDC7C2353F7}" type="slidenum">
              <a:rPr lang="fr-FR" smtClean="0">
                <a:solidFill>
                  <a:srgbClr val="EEECE1"/>
                </a:solidFill>
              </a:rPr>
              <a:pPr/>
              <a:t>1</a:t>
            </a:fld>
            <a:endParaRPr lang="fr-FR" dirty="0" smtClean="0">
              <a:solidFill>
                <a:srgbClr val="EEECE1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2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63759" y="361198"/>
            <a:ext cx="5818570" cy="3984871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0596" y="4999734"/>
            <a:ext cx="5760912" cy="3676318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Visuel_couverture_ppt_AL-a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475"/>
            <a:ext cx="870585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chemeClr val="tx2">
              <a:alpha val="89999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>
              <a:defRPr/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6" name="Image 16" descr="logo aB&amp;T RVB-officiel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9338" y="257175"/>
            <a:ext cx="2411412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0" name="Espace réservé du titre 1"/>
          <p:cNvSpPr>
            <a:spLocks noGrp="1"/>
          </p:cNvSpPr>
          <p:nvPr>
            <p:ph type="ctrTitle"/>
          </p:nvPr>
        </p:nvSpPr>
        <p:spPr>
          <a:xfrm>
            <a:off x="2267322" y="1882775"/>
            <a:ext cx="6697166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60421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2267322" y="2409825"/>
            <a:ext cx="6697166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  <a:defRPr sz="3500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chemeClr val="tx2">
              <a:alpha val="89999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>
              <a:defRPr/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5" name="Image 16" descr="logo aB&amp;T RVB-officiel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9338" y="257175"/>
            <a:ext cx="2411412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0" name="Espace réservé du titre 1"/>
          <p:cNvSpPr>
            <a:spLocks noGrp="1"/>
          </p:cNvSpPr>
          <p:nvPr>
            <p:ph type="ctrTitle"/>
          </p:nvPr>
        </p:nvSpPr>
        <p:spPr>
          <a:xfrm>
            <a:off x="2267322" y="1882775"/>
            <a:ext cx="6697166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60421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2267322" y="2409825"/>
            <a:ext cx="6697166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  <a:defRPr sz="3500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DA8"/>
                </a:solidFill>
              </a:defRPr>
            </a:lvl1pPr>
            <a:lvl2pPr>
              <a:defRPr>
                <a:solidFill>
                  <a:srgbClr val="006DA8"/>
                </a:solidFill>
              </a:defRPr>
            </a:lvl2pPr>
            <a:lvl3pPr>
              <a:defRPr>
                <a:solidFill>
                  <a:srgbClr val="006DA8"/>
                </a:solidFill>
              </a:defRPr>
            </a:lvl3pPr>
            <a:lvl4pPr>
              <a:defRPr>
                <a:solidFill>
                  <a:srgbClr val="006DA8"/>
                </a:solidFill>
              </a:defRPr>
            </a:lvl4pPr>
            <a:lvl5pPr>
              <a:defRPr>
                <a:solidFill>
                  <a:srgbClr val="006DA8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eaLnBrk="0" hangingPunct="0">
              <a:lnSpc>
                <a:spcPct val="90000"/>
              </a:lnSpc>
              <a:buClr>
                <a:srgbClr val="D7D29D"/>
              </a:buClr>
              <a:buSzPct val="55000"/>
              <a:buFont typeface="Wingdings 2" pitchFamily="18" charset="2"/>
              <a:buChar char="¢"/>
              <a:defRPr/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76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>
              <a:defRPr/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pic>
        <p:nvPicPr>
          <p:cNvPr id="1029" name="Image 9" descr="bandeau_aB&amp;T-blue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370638"/>
            <a:ext cx="91440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numéro de diapositive 5"/>
          <p:cNvSpPr txBox="1">
            <a:spLocks/>
          </p:cNvSpPr>
          <p:nvPr userDrawn="1"/>
        </p:nvSpPr>
        <p:spPr>
          <a:xfrm>
            <a:off x="260350" y="6438900"/>
            <a:ext cx="179388" cy="17938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800" b="1">
                <a:solidFill>
                  <a:srgbClr val="FFFFFF"/>
                </a:solidFill>
                <a:ea typeface="MS PGothic" pitchFamily="34" charset="-128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D40CA5-A75E-480F-9877-B755438DBBB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FR" dirty="0"/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3203575" y="6403975"/>
            <a:ext cx="44259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800" dirty="0" smtClean="0">
                <a:solidFill>
                  <a:srgbClr val="006DA8"/>
                </a:solidFill>
              </a:rPr>
              <a:t>Air </a:t>
            </a:r>
            <a:r>
              <a:rPr lang="en-US" sz="800" dirty="0" err="1" smtClean="0">
                <a:solidFill>
                  <a:srgbClr val="006DA8"/>
                </a:solidFill>
              </a:rPr>
              <a:t>Liquide</a:t>
            </a:r>
            <a:r>
              <a:rPr lang="en-US" sz="800" dirty="0" smtClean="0">
                <a:solidFill>
                  <a:srgbClr val="006DA8"/>
                </a:solidFill>
              </a:rPr>
              <a:t>, world  leader in gases, technologies and services for Industry and Health </a:t>
            </a:r>
            <a:endParaRPr lang="en-US" sz="800" dirty="0">
              <a:solidFill>
                <a:srgbClr val="006DA8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1619250" y="6405563"/>
            <a:ext cx="15843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800" dirty="0" smtClean="0">
                <a:solidFill>
                  <a:srgbClr val="0070C0"/>
                </a:solidFill>
                <a:latin typeface="Arial" pitchFamily="34" charset="0"/>
              </a:rPr>
              <a:t>Doc </a:t>
            </a:r>
            <a:r>
              <a:rPr lang="fr-FR" sz="800" dirty="0" err="1" smtClean="0">
                <a:solidFill>
                  <a:srgbClr val="0070C0"/>
                </a:solidFill>
                <a:latin typeface="Arial" pitchFamily="34" charset="0"/>
              </a:rPr>
              <a:t>title</a:t>
            </a:r>
            <a:endParaRPr lang="fr-FR" sz="800" dirty="0">
              <a:solidFill>
                <a:srgbClr val="0070C0"/>
              </a:solidFill>
              <a:latin typeface="Arial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611188" y="6407150"/>
            <a:ext cx="792162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800" dirty="0" smtClean="0">
                <a:solidFill>
                  <a:srgbClr val="0070C0"/>
                </a:solidFill>
                <a:latin typeface="Arial" pitchFamily="34" charset="0"/>
              </a:rPr>
              <a:t>00/00/2014</a:t>
            </a:r>
            <a:endParaRPr lang="fr-FR" sz="800" dirty="0">
              <a:solidFill>
                <a:srgbClr val="0070C0"/>
              </a:solidFill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34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0000"/>
        <a:buFont typeface="Arial" charset="0"/>
        <a:buChar char="■"/>
        <a:tabLst>
          <a:tab pos="174625" algn="l"/>
        </a:tabLst>
        <a:defRPr sz="2000">
          <a:solidFill>
            <a:srgbClr val="006DA8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 2" pitchFamily="18" charset="2"/>
        <a:buChar char="¦"/>
        <a:tabLst>
          <a:tab pos="174625" algn="l"/>
        </a:tabLst>
        <a:defRPr>
          <a:solidFill>
            <a:srgbClr val="006DA8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■"/>
        <a:tabLst>
          <a:tab pos="174625" algn="l"/>
        </a:tabLst>
        <a:defRPr sz="1600">
          <a:solidFill>
            <a:srgbClr val="006DA8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-"/>
        <a:tabLst>
          <a:tab pos="174625" algn="l"/>
        </a:tabLst>
        <a:defRPr sz="1400">
          <a:solidFill>
            <a:srgbClr val="006DA8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-"/>
        <a:tabLst>
          <a:tab pos="174625" algn="l"/>
        </a:tabLst>
        <a:defRPr sz="1400">
          <a:solidFill>
            <a:srgbClr val="006DA8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Font typeface="Arial" pitchFamily="34" charset="0"/>
        <a:buChar char="-"/>
        <a:tabLst>
          <a:tab pos="174625" algn="l"/>
        </a:tabLst>
        <a:defRPr sz="1400">
          <a:solidFill>
            <a:schemeClr val="tx2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Font typeface="Arial" pitchFamily="34" charset="0"/>
        <a:buChar char="-"/>
        <a:tabLst>
          <a:tab pos="174625" algn="l"/>
        </a:tabLst>
        <a:defRPr sz="1400">
          <a:solidFill>
            <a:schemeClr val="tx2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Font typeface="Arial" pitchFamily="34" charset="0"/>
        <a:buChar char="-"/>
        <a:tabLst>
          <a:tab pos="174625" algn="l"/>
        </a:tabLst>
        <a:defRPr sz="1400">
          <a:solidFill>
            <a:schemeClr val="tx2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Font typeface="Arial" pitchFamily="34" charset="0"/>
        <a:buChar char="-"/>
        <a:tabLst>
          <a:tab pos="174625" algn="l"/>
        </a:tabLst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241300" y="116632"/>
            <a:ext cx="8902700" cy="43204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eaLnBrk="0" hangingPunct="0">
              <a:lnSpc>
                <a:spcPct val="90000"/>
              </a:lnSpc>
              <a:buClr>
                <a:srgbClr val="D7D29D"/>
              </a:buClr>
              <a:buSzPct val="55000"/>
              <a:buFont typeface="Wingdings 2" pitchFamily="18" charset="2"/>
              <a:buChar char="¢"/>
              <a:defRPr/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4" y="6564967"/>
            <a:ext cx="216719" cy="176401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  <a:defRPr/>
            </a:pPr>
            <a:fld id="{88264413-2748-485A-B27F-F3E9193C7652}" type="slidenum">
              <a:rPr lang="en-GB" sz="9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D7D29D"/>
                </a:buClr>
                <a:buSzPct val="55000"/>
                <a:buFont typeface="Wingdings 2" pitchFamily="18" charset="2"/>
                <a:buNone/>
                <a:defRPr/>
              </a:pPr>
              <a:t>‹#›</a:t>
            </a:fld>
            <a:endParaRPr lang="en-GB" sz="9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491880" y="6596906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  <a:defRPr/>
            </a:pPr>
            <a:r>
              <a:rPr lang="en-GB" sz="800" b="1" dirty="0">
                <a:solidFill>
                  <a:srgbClr val="000000"/>
                </a:solidFill>
              </a:rPr>
              <a:t>Air </a:t>
            </a:r>
            <a:r>
              <a:rPr lang="en-GB" sz="800" b="1" dirty="0" err="1">
                <a:solidFill>
                  <a:srgbClr val="000000"/>
                </a:solidFill>
              </a:rPr>
              <a:t>Liquide</a:t>
            </a:r>
            <a:r>
              <a:rPr lang="en-GB" sz="800" b="1" dirty="0">
                <a:solidFill>
                  <a:srgbClr val="000000"/>
                </a:solidFill>
              </a:rPr>
              <a:t>, world leader in gases for industry, health and the environment</a:t>
            </a:r>
          </a:p>
        </p:txBody>
      </p:sp>
      <p:grpSp>
        <p:nvGrpSpPr>
          <p:cNvPr id="2" name="Group 32"/>
          <p:cNvGrpSpPr>
            <a:grpSpLocks/>
          </p:cNvGrpSpPr>
          <p:nvPr userDrawn="1"/>
        </p:nvGrpSpPr>
        <p:grpSpPr bwMode="auto">
          <a:xfrm>
            <a:off x="250825" y="6525344"/>
            <a:ext cx="7378700" cy="248667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D7D29D"/>
                </a:buClr>
                <a:buSzPct val="55000"/>
                <a:buFont typeface="Wingdings 2" pitchFamily="18" charset="2"/>
                <a:buChar char="¢"/>
                <a:defRPr/>
              </a:pPr>
              <a:endParaRPr lang="fr-FR" sz="2400">
                <a:solidFill>
                  <a:srgbClr val="C1DEC0"/>
                </a:solidFill>
              </a:endParaRPr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D7D29D"/>
                </a:buClr>
                <a:buSzPct val="55000"/>
                <a:buFont typeface="Wingdings 2" pitchFamily="18" charset="2"/>
                <a:buChar char="¢"/>
                <a:defRPr/>
              </a:pPr>
              <a:endParaRPr lang="fr-FR" sz="2400">
                <a:solidFill>
                  <a:srgbClr val="C1DEC0"/>
                </a:solidFill>
              </a:endParaRPr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D7D29D"/>
                </a:buClr>
                <a:buSzPct val="55000"/>
                <a:buFont typeface="Wingdings 2" pitchFamily="18" charset="2"/>
                <a:buChar char="¢"/>
                <a:defRPr/>
              </a:pPr>
              <a:endParaRPr lang="fr-FR" sz="2400">
                <a:solidFill>
                  <a:srgbClr val="C1DEC0"/>
                </a:solidFill>
              </a:endParaRPr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D7D29D"/>
                </a:buClr>
                <a:buSzPct val="55000"/>
                <a:buFont typeface="Wingdings 2" pitchFamily="18" charset="2"/>
                <a:buChar char="¢"/>
                <a:defRPr/>
              </a:pPr>
              <a:endParaRPr lang="fr-FR" sz="2400">
                <a:solidFill>
                  <a:srgbClr val="C1DEC0"/>
                </a:solidFill>
              </a:endParaRPr>
            </a:p>
          </p:txBody>
        </p:sp>
      </p:grpSp>
      <p:sp>
        <p:nvSpPr>
          <p:cNvPr id="18" name="Rectangle 31"/>
          <p:cNvSpPr>
            <a:spLocks noChangeArrowheads="1"/>
          </p:cNvSpPr>
          <p:nvPr userDrawn="1"/>
        </p:nvSpPr>
        <p:spPr bwMode="auto">
          <a:xfrm>
            <a:off x="611559" y="6597352"/>
            <a:ext cx="936105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23/03/2015</a:t>
            </a:r>
            <a:endParaRPr lang="en-GB" sz="800" b="1" dirty="0">
              <a:solidFill>
                <a:srgbClr val="000000"/>
              </a:solidFill>
            </a:endParaRPr>
          </a:p>
        </p:txBody>
      </p:sp>
      <p:sp>
        <p:nvSpPr>
          <p:cNvPr id="20" name="Rectangle 31"/>
          <p:cNvSpPr>
            <a:spLocks noChangeArrowheads="1"/>
          </p:cNvSpPr>
          <p:nvPr userDrawn="1"/>
        </p:nvSpPr>
        <p:spPr bwMode="auto">
          <a:xfrm>
            <a:off x="1619672" y="6597352"/>
            <a:ext cx="158417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Competitiveness - confidential</a:t>
            </a:r>
            <a:endParaRPr lang="en-GB" sz="800" b="1" dirty="0">
              <a:solidFill>
                <a:srgbClr val="000000"/>
              </a:solidFill>
            </a:endParaRPr>
          </a:p>
        </p:txBody>
      </p:sp>
      <p:pic>
        <p:nvPicPr>
          <p:cNvPr id="13" name="Image 12" descr="logoAL.png.jpg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7734332" y="6418498"/>
            <a:ext cx="1259632" cy="371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diagramLayout" Target="../diagrams/layout1.xml"/><Relationship Id="rId21" Type="http://schemas.openxmlformats.org/officeDocument/2006/relationships/image" Target="../media/image23.jpe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17" Type="http://schemas.openxmlformats.org/officeDocument/2006/relationships/image" Target="../media/image19.png"/><Relationship Id="rId2" Type="http://schemas.openxmlformats.org/officeDocument/2006/relationships/diagramData" Target="../diagrams/data1.xml"/><Relationship Id="rId16" Type="http://schemas.openxmlformats.org/officeDocument/2006/relationships/image" Target="../media/image18.png"/><Relationship Id="rId20" Type="http://schemas.openxmlformats.org/officeDocument/2006/relationships/image" Target="../media/image22.jpeg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openxmlformats.org/officeDocument/2006/relationships/image" Target="../media/image13.jpe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7.png"/><Relationship Id="rId10" Type="http://schemas.openxmlformats.org/officeDocument/2006/relationships/image" Target="../media/image12.jpeg"/><Relationship Id="rId19" Type="http://schemas.openxmlformats.org/officeDocument/2006/relationships/image" Target="../media/image21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jpe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4"/>
          <p:cNvSpPr txBox="1">
            <a:spLocks noGrp="1"/>
          </p:cNvSpPr>
          <p:nvPr/>
        </p:nvSpPr>
        <p:spPr bwMode="auto">
          <a:xfrm>
            <a:off x="1475656" y="6381328"/>
            <a:ext cx="3960440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</a:pPr>
            <a:r>
              <a:rPr lang="en-GB" sz="1000" dirty="0" smtClean="0">
                <a:solidFill>
                  <a:srgbClr val="FFFFFF"/>
                </a:solidFill>
                <a:ea typeface="MS PGothic" pitchFamily="34" charset="-128"/>
                <a:cs typeface="Arial" charset="0"/>
              </a:rPr>
              <a:t>6/3/2015l   Pierre Roux Air </a:t>
            </a:r>
            <a:r>
              <a:rPr lang="en-GB" sz="1000" dirty="0">
                <a:solidFill>
                  <a:srgbClr val="FFFFFF"/>
                </a:solidFill>
                <a:ea typeface="MS PGothic" pitchFamily="34" charset="-128"/>
                <a:cs typeface="Arial" charset="0"/>
              </a:rPr>
              <a:t>Liquide Advanced Technologies</a:t>
            </a:r>
          </a:p>
        </p:txBody>
      </p:sp>
      <p:sp>
        <p:nvSpPr>
          <p:cNvPr id="17411" name="Rectangle 27"/>
          <p:cNvSpPr>
            <a:spLocks/>
          </p:cNvSpPr>
          <p:nvPr/>
        </p:nvSpPr>
        <p:spPr bwMode="auto">
          <a:xfrm>
            <a:off x="792163" y="1808163"/>
            <a:ext cx="756126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Char char="¢"/>
            </a:pP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1043608" y="1700808"/>
            <a:ext cx="7056586" cy="205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</a:pPr>
            <a:r>
              <a:rPr lang="en-GB" sz="2600" dirty="0" smtClean="0">
                <a:solidFill>
                  <a:srgbClr val="FFFFFF"/>
                </a:solidFill>
              </a:rPr>
              <a:t>G&amp;C Large Helium refrigerators</a:t>
            </a:r>
          </a:p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</a:pPr>
            <a:r>
              <a:rPr lang="en-GB" sz="2600" dirty="0" smtClean="0">
                <a:solidFill>
                  <a:srgbClr val="FFFFFF"/>
                </a:solidFill>
              </a:rPr>
              <a:t>Increasing Competitiveness and profit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</a:pPr>
            <a:endParaRPr lang="en-GB" sz="2800" b="1" dirty="0" smtClean="0">
              <a:solidFill>
                <a:srgbClr val="FFFFFF"/>
              </a:solidFill>
            </a:endParaRPr>
          </a:p>
        </p:txBody>
      </p:sp>
      <p:sp>
        <p:nvSpPr>
          <p:cNvPr id="17414" name="Espace réservé du pied de page 4"/>
          <p:cNvSpPr txBox="1">
            <a:spLocks noGrp="1"/>
          </p:cNvSpPr>
          <p:nvPr/>
        </p:nvSpPr>
        <p:spPr bwMode="auto">
          <a:xfrm>
            <a:off x="981075" y="6413500"/>
            <a:ext cx="7556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Font typeface="Wingdings 2" pitchFamily="18" charset="2"/>
              <a:buNone/>
            </a:pPr>
            <a:r>
              <a:rPr lang="en-GB" sz="1000" dirty="0">
                <a:solidFill>
                  <a:srgbClr val="FFFFFF"/>
                </a:solidFill>
                <a:ea typeface="MS PGothic" pitchFamily="34" charset="-128"/>
                <a:cs typeface="Arial" charset="0"/>
              </a:rPr>
              <a:t>THIS DOCUMENT IS CONFIDENTIAL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10"/>
          <p:cNvSpPr>
            <a:spLocks noChangeArrowheads="1"/>
          </p:cNvSpPr>
          <p:nvPr/>
        </p:nvSpPr>
        <p:spPr bwMode="auto">
          <a:xfrm>
            <a:off x="792033" y="3728426"/>
            <a:ext cx="1105474" cy="237158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Heloin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Machefel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JM Bernhardt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D. Grillot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S. Crispel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Zick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Fabre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B. Rossignol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Gistau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Grabié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Lagoutte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P. Petit 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48" name="Text10"/>
          <p:cNvSpPr>
            <a:spLocks noChangeArrowheads="1"/>
          </p:cNvSpPr>
          <p:nvPr/>
        </p:nvSpPr>
        <p:spPr bwMode="auto">
          <a:xfrm>
            <a:off x="792032" y="6121114"/>
            <a:ext cx="7297553" cy="260214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E. </a:t>
            </a:r>
            <a:r>
              <a:rPr lang="en-US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Touze</a:t>
            </a:r>
            <a:endParaRPr lang="en-US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1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DTC Work packages &amp; staffing  </a:t>
            </a:r>
            <a:endParaRPr lang="fr-FR" dirty="0" smtClean="0"/>
          </a:p>
        </p:txBody>
      </p:sp>
      <p:sp>
        <p:nvSpPr>
          <p:cNvPr id="3076" name="Text10"/>
          <p:cNvSpPr>
            <a:spLocks noChangeArrowheads="1"/>
          </p:cNvSpPr>
          <p:nvPr/>
        </p:nvSpPr>
        <p:spPr bwMode="auto">
          <a:xfrm>
            <a:off x="1920988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#2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77" name="Text10"/>
          <p:cNvSpPr>
            <a:spLocks noChangeArrowheads="1"/>
          </p:cNvSpPr>
          <p:nvPr/>
        </p:nvSpPr>
        <p:spPr bwMode="auto">
          <a:xfrm>
            <a:off x="1934767" y="3742208"/>
            <a:ext cx="971217" cy="2356688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Beauvisage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S. Crispel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P. Dauguet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Praud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JM.Bernhardt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Gistau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Rançon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Dupont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N.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Besse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Janin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78" name="Text10"/>
          <p:cNvSpPr>
            <a:spLocks noChangeArrowheads="1"/>
          </p:cNvSpPr>
          <p:nvPr/>
        </p:nvSpPr>
        <p:spPr bwMode="auto">
          <a:xfrm>
            <a:off x="1919736" y="1700808"/>
            <a:ext cx="969789" cy="1547718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-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Proposal approach,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Cost  estimate,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Rex,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customer needs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79" name="Text10"/>
          <p:cNvSpPr>
            <a:spLocks noChangeArrowheads="1"/>
          </p:cNvSpPr>
          <p:nvPr/>
        </p:nvSpPr>
        <p:spPr bwMode="auto">
          <a:xfrm>
            <a:off x="2943221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#3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0" name="Text10"/>
          <p:cNvSpPr>
            <a:spLocks noChangeArrowheads="1"/>
          </p:cNvSpPr>
          <p:nvPr/>
        </p:nvSpPr>
        <p:spPr bwMode="auto">
          <a:xfrm>
            <a:off x="2949281" y="3742208"/>
            <a:ext cx="971217" cy="2356688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F. Delcayre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JM .Bernhardt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Flavien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D. Grillot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P. Roux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S.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Crevatin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Grabié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fr-FR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R. Mathur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081" name="Text10"/>
          <p:cNvSpPr>
            <a:spLocks noChangeArrowheads="1"/>
          </p:cNvSpPr>
          <p:nvPr/>
        </p:nvSpPr>
        <p:spPr bwMode="auto">
          <a:xfrm>
            <a:off x="2954424" y="1098079"/>
            <a:ext cx="97121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000" b="1" dirty="0">
                <a:solidFill>
                  <a:srgbClr val="000000"/>
                </a:solidFill>
                <a:ea typeface="新細明體" pitchFamily="18" charset="-120"/>
              </a:rPr>
              <a:t>Compression </a:t>
            </a:r>
            <a:r>
              <a:rPr lang="en-US" altLang="zh-HK" sz="900" b="1" dirty="0">
                <a:solidFill>
                  <a:srgbClr val="000000"/>
                </a:solidFill>
                <a:ea typeface="新細明體" pitchFamily="18" charset="-120"/>
              </a:rPr>
              <a:t>&amp; </a:t>
            </a:r>
            <a:r>
              <a:rPr lang="en-US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ORS &amp; Dryer / Purifier</a:t>
            </a:r>
            <a:endParaRPr lang="en-US" altLang="zh-HK" sz="9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2" name="Text10"/>
          <p:cNvSpPr>
            <a:spLocks noChangeArrowheads="1"/>
          </p:cNvSpPr>
          <p:nvPr/>
        </p:nvSpPr>
        <p:spPr bwMode="auto">
          <a:xfrm>
            <a:off x="3965874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#4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3" name="Text10"/>
          <p:cNvSpPr>
            <a:spLocks noChangeArrowheads="1"/>
          </p:cNvSpPr>
          <p:nvPr/>
        </p:nvSpPr>
        <p:spPr bwMode="auto">
          <a:xfrm>
            <a:off x="3971934" y="3742876"/>
            <a:ext cx="971217" cy="2356246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E. Gauliard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Durand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D.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Guillet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0" lvl="1"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S.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Crevatin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0" lvl="1"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Flavien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0" lvl="1"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JL.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Toia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4" name="Text10"/>
          <p:cNvSpPr>
            <a:spLocks noChangeArrowheads="1"/>
          </p:cNvSpPr>
          <p:nvPr/>
        </p:nvSpPr>
        <p:spPr bwMode="auto">
          <a:xfrm>
            <a:off x="3977077" y="1098079"/>
            <a:ext cx="97121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Cryo</a:t>
            </a: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 Turbo Machines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5" name="Text10"/>
          <p:cNvSpPr>
            <a:spLocks noChangeArrowheads="1"/>
          </p:cNvSpPr>
          <p:nvPr/>
        </p:nvSpPr>
        <p:spPr bwMode="auto">
          <a:xfrm>
            <a:off x="4986738" y="764704"/>
            <a:ext cx="1101188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#5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6" name="Text10"/>
          <p:cNvSpPr>
            <a:spLocks noChangeArrowheads="1"/>
          </p:cNvSpPr>
          <p:nvPr/>
        </p:nvSpPr>
        <p:spPr bwMode="auto">
          <a:xfrm>
            <a:off x="4992798" y="3737212"/>
            <a:ext cx="1101188" cy="2350768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Gaillard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R. Ali Said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Bertholat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Benzeghiba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Lorieau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P.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Cadeau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7" name="Text10"/>
          <p:cNvSpPr>
            <a:spLocks noChangeArrowheads="1"/>
          </p:cNvSpPr>
          <p:nvPr/>
        </p:nvSpPr>
        <p:spPr bwMode="auto">
          <a:xfrm>
            <a:off x="4997941" y="1098079"/>
            <a:ext cx="1101188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Manufacturing, Delivery &amp; </a:t>
            </a: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Site Integration</a:t>
            </a:r>
          </a:p>
        </p:txBody>
      </p:sp>
      <p:sp>
        <p:nvSpPr>
          <p:cNvPr id="3088" name="Text10"/>
          <p:cNvSpPr>
            <a:spLocks noChangeArrowheads="1"/>
          </p:cNvSpPr>
          <p:nvPr/>
        </p:nvSpPr>
        <p:spPr bwMode="auto">
          <a:xfrm>
            <a:off x="1947363" y="3284761"/>
            <a:ext cx="971217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R.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AliSaid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9" name="Text10"/>
          <p:cNvSpPr>
            <a:spLocks noChangeArrowheads="1"/>
          </p:cNvSpPr>
          <p:nvPr/>
        </p:nvSpPr>
        <p:spPr bwMode="auto">
          <a:xfrm>
            <a:off x="2957799" y="3288953"/>
            <a:ext cx="971217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V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090" name="Text10"/>
          <p:cNvSpPr>
            <a:spLocks noChangeArrowheads="1"/>
          </p:cNvSpPr>
          <p:nvPr/>
        </p:nvSpPr>
        <p:spPr bwMode="auto">
          <a:xfrm>
            <a:off x="3984247" y="3294286"/>
            <a:ext cx="971217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F. Delcayre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1" name="Text10"/>
          <p:cNvSpPr>
            <a:spLocks noChangeArrowheads="1"/>
          </p:cNvSpPr>
          <p:nvPr/>
        </p:nvSpPr>
        <p:spPr bwMode="auto">
          <a:xfrm>
            <a:off x="5006301" y="3300636"/>
            <a:ext cx="1101188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S.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Crevatin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6" name="Text10"/>
          <p:cNvSpPr>
            <a:spLocks noChangeArrowheads="1"/>
          </p:cNvSpPr>
          <p:nvPr/>
        </p:nvSpPr>
        <p:spPr bwMode="auto">
          <a:xfrm>
            <a:off x="8121831" y="1666405"/>
            <a:ext cx="1033462" cy="4714924"/>
          </a:xfrm>
          <a:prstGeom prst="rect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000" i="1" dirty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N. Blanchard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J.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Beauvisage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Grabié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J.M. Bernhardt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B.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Rossignol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Vonin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Y.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Rancon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7" name="Text10"/>
          <p:cNvSpPr>
            <a:spLocks noChangeArrowheads="1"/>
          </p:cNvSpPr>
          <p:nvPr/>
        </p:nvSpPr>
        <p:spPr bwMode="auto">
          <a:xfrm>
            <a:off x="6122369" y="1098079"/>
            <a:ext cx="973739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Cold box &amp;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Periphericals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8" name="Text10"/>
          <p:cNvSpPr>
            <a:spLocks noChangeArrowheads="1"/>
          </p:cNvSpPr>
          <p:nvPr/>
        </p:nvSpPr>
        <p:spPr bwMode="auto">
          <a:xfrm>
            <a:off x="6124175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#6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9" name="Text10"/>
          <p:cNvSpPr>
            <a:spLocks noChangeArrowheads="1"/>
          </p:cNvSpPr>
          <p:nvPr/>
        </p:nvSpPr>
        <p:spPr bwMode="auto">
          <a:xfrm>
            <a:off x="8120503" y="776736"/>
            <a:ext cx="1035529" cy="854327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Validation</a:t>
            </a:r>
          </a:p>
          <a:p>
            <a:pPr algn="ctr"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Committee</a:t>
            </a:r>
          </a:p>
        </p:txBody>
      </p:sp>
      <p:sp>
        <p:nvSpPr>
          <p:cNvPr id="3100" name="Text10"/>
          <p:cNvSpPr>
            <a:spLocks noChangeArrowheads="1"/>
          </p:cNvSpPr>
          <p:nvPr/>
        </p:nvSpPr>
        <p:spPr bwMode="auto">
          <a:xfrm>
            <a:off x="6143960" y="3300636"/>
            <a:ext cx="948320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1" name="Text10"/>
          <p:cNvSpPr>
            <a:spLocks noChangeArrowheads="1"/>
          </p:cNvSpPr>
          <p:nvPr/>
        </p:nvSpPr>
        <p:spPr bwMode="auto">
          <a:xfrm>
            <a:off x="6143225" y="3729260"/>
            <a:ext cx="971217" cy="235256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JL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Toia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Bertholat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D. Grillot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Delcayre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Boye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T. Novet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R.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Besson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Lorieau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B.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Rossignol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JM Bernhardt</a:t>
            </a: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Fabre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-1" y="3303743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Leader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05" name="Text10"/>
          <p:cNvSpPr>
            <a:spLocks noChangeArrowheads="1"/>
          </p:cNvSpPr>
          <p:nvPr/>
        </p:nvSpPr>
        <p:spPr bwMode="auto">
          <a:xfrm>
            <a:off x="-56" y="4230911"/>
            <a:ext cx="755576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Members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06" name="Text10"/>
          <p:cNvSpPr>
            <a:spLocks noChangeArrowheads="1"/>
          </p:cNvSpPr>
          <p:nvPr/>
        </p:nvSpPr>
        <p:spPr bwMode="auto">
          <a:xfrm>
            <a:off x="-24296" y="6086624"/>
            <a:ext cx="864096" cy="366712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Procurement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07" name="Text10"/>
          <p:cNvSpPr>
            <a:spLocks noChangeArrowheads="1"/>
          </p:cNvSpPr>
          <p:nvPr/>
        </p:nvSpPr>
        <p:spPr bwMode="auto">
          <a:xfrm>
            <a:off x="7142591" y="1098079"/>
            <a:ext cx="97121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Project Strategy &amp; </a:t>
            </a: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Management 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8" name="Text10"/>
          <p:cNvSpPr>
            <a:spLocks noChangeArrowheads="1"/>
          </p:cNvSpPr>
          <p:nvPr/>
        </p:nvSpPr>
        <p:spPr bwMode="auto">
          <a:xfrm>
            <a:off x="7126110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#7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9" name="Text10"/>
          <p:cNvSpPr>
            <a:spLocks noChangeArrowheads="1"/>
          </p:cNvSpPr>
          <p:nvPr/>
        </p:nvSpPr>
        <p:spPr bwMode="auto">
          <a:xfrm>
            <a:off x="7134726" y="3300636"/>
            <a:ext cx="965666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P. Roux</a:t>
            </a:r>
          </a:p>
        </p:txBody>
      </p:sp>
      <p:sp>
        <p:nvSpPr>
          <p:cNvPr id="3110" name="Text10"/>
          <p:cNvSpPr>
            <a:spLocks noChangeArrowheads="1"/>
          </p:cNvSpPr>
          <p:nvPr/>
        </p:nvSpPr>
        <p:spPr bwMode="auto">
          <a:xfrm>
            <a:off x="7127711" y="3724511"/>
            <a:ext cx="971217" cy="2362900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B.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Rossignol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Machefel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Poultriniez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Bertholat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Billot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Vonin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E.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Dupasquier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Romano</a:t>
            </a: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Janin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Gaillard</a:t>
            </a: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Andrieu</a:t>
            </a: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Praud</a:t>
            </a: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-4772" y="2093442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Scope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14" name="Text10"/>
          <p:cNvSpPr>
            <a:spLocks noChangeArrowheads="1"/>
          </p:cNvSpPr>
          <p:nvPr/>
        </p:nvSpPr>
        <p:spPr bwMode="auto">
          <a:xfrm>
            <a:off x="2941634" y="1691803"/>
            <a:ext cx="982294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Tx/>
              <a:buChar char="-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Warm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Compressors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&amp; ORS,</a:t>
            </a:r>
          </a:p>
          <a:p>
            <a:pPr defTabSz="330200">
              <a:lnSpc>
                <a:spcPct val="100000"/>
              </a:lnSpc>
              <a:buFontTx/>
              <a:buChar char="-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Dryer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&amp; Purifier,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Capital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related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spare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parts,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Electricals</a:t>
            </a:r>
            <a:endParaRPr lang="en-US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5" name="Text10"/>
          <p:cNvSpPr>
            <a:spLocks noChangeArrowheads="1"/>
          </p:cNvSpPr>
          <p:nvPr/>
        </p:nvSpPr>
        <p:spPr bwMode="auto">
          <a:xfrm>
            <a:off x="3967462" y="1691803"/>
            <a:ext cx="971217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Turbines  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Cryo</a:t>
            </a: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compressors</a:t>
            </a:r>
            <a:endParaRPr lang="fr-FR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fr-FR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US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Capital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related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spare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parts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6" name="Text10"/>
          <p:cNvSpPr>
            <a:spLocks noChangeArrowheads="1"/>
          </p:cNvSpPr>
          <p:nvPr/>
        </p:nvSpPr>
        <p:spPr bwMode="auto">
          <a:xfrm>
            <a:off x="4986738" y="1679103"/>
            <a:ext cx="1101188" cy="15717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Manufacturing hours,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Methods,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Packing &amp; transport,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Installation,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Start-up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117" name="Text10"/>
          <p:cNvSpPr>
            <a:spLocks noChangeArrowheads="1"/>
          </p:cNvSpPr>
          <p:nvPr/>
        </p:nvSpPr>
        <p:spPr bwMode="auto">
          <a:xfrm>
            <a:off x="6124161" y="1688629"/>
            <a:ext cx="971217" cy="1562224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CB Design &amp; CB equip,.</a:t>
            </a: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Instrument </a:t>
            </a:r>
            <a:r>
              <a:rPr lang="en-GB" altLang="ja-JP" sz="1000" b="1" dirty="0">
                <a:solidFill>
                  <a:srgbClr val="000000"/>
                </a:solidFill>
                <a:ea typeface="MS Mincho" pitchFamily="49" charset="-128"/>
              </a:rPr>
              <a:t>&amp; </a:t>
            </a: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control</a:t>
            </a: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Dewar, VTL,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gas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bag, …</a:t>
            </a:r>
            <a:endParaRPr lang="fr-FR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8" name="Text10"/>
          <p:cNvSpPr>
            <a:spLocks noChangeArrowheads="1"/>
          </p:cNvSpPr>
          <p:nvPr/>
        </p:nvSpPr>
        <p:spPr bwMode="auto">
          <a:xfrm>
            <a:off x="7126110" y="1679103"/>
            <a:ext cx="971217" cy="15717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MS Mincho" pitchFamily="49" charset="-128"/>
              </a:rPr>
              <a:t>Engineering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hours,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Industrial approach, FOREX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Contract management</a:t>
            </a:r>
          </a:p>
        </p:txBody>
      </p:sp>
      <p:sp>
        <p:nvSpPr>
          <p:cNvPr id="60" name="Text10"/>
          <p:cNvSpPr>
            <a:spLocks noChangeArrowheads="1"/>
          </p:cNvSpPr>
          <p:nvPr/>
        </p:nvSpPr>
        <p:spPr bwMode="auto">
          <a:xfrm>
            <a:off x="792032" y="764704"/>
            <a:ext cx="108740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#1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63" name="Text10"/>
          <p:cNvSpPr>
            <a:spLocks noChangeArrowheads="1"/>
          </p:cNvSpPr>
          <p:nvPr/>
        </p:nvSpPr>
        <p:spPr bwMode="auto">
          <a:xfrm>
            <a:off x="811149" y="3284761"/>
            <a:ext cx="1094665" cy="392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65" name="Text10"/>
          <p:cNvSpPr>
            <a:spLocks noChangeArrowheads="1"/>
          </p:cNvSpPr>
          <p:nvPr/>
        </p:nvSpPr>
        <p:spPr bwMode="auto">
          <a:xfrm>
            <a:off x="792032" y="1691803"/>
            <a:ext cx="1090583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Functional analysis,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-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Modularisation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Standards</a:t>
            </a:r>
          </a:p>
        </p:txBody>
      </p:sp>
      <p:sp>
        <p:nvSpPr>
          <p:cNvPr id="67" name="Text10"/>
          <p:cNvSpPr>
            <a:spLocks noChangeArrowheads="1"/>
          </p:cNvSpPr>
          <p:nvPr/>
        </p:nvSpPr>
        <p:spPr bwMode="auto">
          <a:xfrm>
            <a:off x="802874" y="1100864"/>
            <a:ext cx="209590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Product Strategy &amp; Management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grpSp>
        <p:nvGrpSpPr>
          <p:cNvPr id="2" name="Groupe 70"/>
          <p:cNvGrpSpPr/>
          <p:nvPr/>
        </p:nvGrpSpPr>
        <p:grpSpPr>
          <a:xfrm>
            <a:off x="791672" y="6395509"/>
            <a:ext cx="7308720" cy="392113"/>
            <a:chOff x="791672" y="6593271"/>
            <a:chExt cx="7308720" cy="392113"/>
          </a:xfrm>
        </p:grpSpPr>
        <p:sp>
          <p:nvSpPr>
            <p:cNvPr id="61" name="Text10"/>
            <p:cNvSpPr>
              <a:spLocks noChangeArrowheads="1"/>
            </p:cNvSpPr>
            <p:nvPr/>
          </p:nvSpPr>
          <p:spPr bwMode="auto">
            <a:xfrm>
              <a:off x="791672" y="6593271"/>
              <a:ext cx="1094665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23 &amp; 24/03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2" name="Text10"/>
            <p:cNvSpPr>
              <a:spLocks noChangeArrowheads="1"/>
            </p:cNvSpPr>
            <p:nvPr/>
          </p:nvSpPr>
          <p:spPr bwMode="auto">
            <a:xfrm>
              <a:off x="1907705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24/03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4" name="Text10"/>
            <p:cNvSpPr>
              <a:spLocks noChangeArrowheads="1"/>
            </p:cNvSpPr>
            <p:nvPr/>
          </p:nvSpPr>
          <p:spPr bwMode="auto">
            <a:xfrm>
              <a:off x="2939880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26/03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6" name="Text10"/>
            <p:cNvSpPr>
              <a:spLocks noChangeArrowheads="1"/>
            </p:cNvSpPr>
            <p:nvPr/>
          </p:nvSpPr>
          <p:spPr bwMode="auto">
            <a:xfrm>
              <a:off x="3972056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01/04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8" name="Text10"/>
            <p:cNvSpPr>
              <a:spLocks noChangeArrowheads="1"/>
            </p:cNvSpPr>
            <p:nvPr/>
          </p:nvSpPr>
          <p:spPr bwMode="auto">
            <a:xfrm>
              <a:off x="5004048" y="6593271"/>
              <a:ext cx="1080120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31/03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9" name="Text10"/>
            <p:cNvSpPr>
              <a:spLocks noChangeArrowheads="1"/>
            </p:cNvSpPr>
            <p:nvPr/>
          </p:nvSpPr>
          <p:spPr bwMode="auto">
            <a:xfrm>
              <a:off x="6108048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25/03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70" name="Text10"/>
            <p:cNvSpPr>
              <a:spLocks noChangeArrowheads="1"/>
            </p:cNvSpPr>
            <p:nvPr/>
          </p:nvSpPr>
          <p:spPr bwMode="auto">
            <a:xfrm>
              <a:off x="7140408" y="6593271"/>
              <a:ext cx="959984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30/03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</p:grp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Package 1 Extract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900" y="1181100"/>
            <a:ext cx="8483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WP 1 : Standardisation / </a:t>
            </a:r>
            <a:r>
              <a:rPr lang="fr-FR" b="1" dirty="0" err="1" smtClean="0"/>
              <a:t>Modularisation</a:t>
            </a:r>
            <a:r>
              <a:rPr lang="fr-FR" b="1" dirty="0" smtClean="0"/>
              <a:t>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>
                <a:sym typeface="Wingdings" pitchFamily="2" charset="2"/>
              </a:rPr>
              <a:t> Module indépendant ( PID, plan, vannes &amp; </a:t>
            </a:r>
            <a:r>
              <a:rPr lang="fr-FR" dirty="0" err="1" smtClean="0">
                <a:sym typeface="Wingdings" pitchFamily="2" charset="2"/>
              </a:rPr>
              <a:t>instru</a:t>
            </a:r>
            <a:r>
              <a:rPr lang="fr-FR" dirty="0" smtClean="0">
                <a:sym typeface="Wingdings" pitchFamily="2" charset="2"/>
              </a:rPr>
              <a:t> , méthode de </a:t>
            </a:r>
            <a:r>
              <a:rPr lang="fr-FR" dirty="0" err="1" smtClean="0">
                <a:sym typeface="Wingdings" pitchFamily="2" charset="2"/>
              </a:rPr>
              <a:t>contôle</a:t>
            </a:r>
            <a:r>
              <a:rPr lang="fr-FR" dirty="0" smtClean="0">
                <a:sym typeface="Wingdings" pitchFamily="2" charset="2"/>
              </a:rPr>
              <a:t> ..)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err="1" smtClean="0">
                <a:sym typeface="Wingdings" pitchFamily="2" charset="2"/>
              </a:rPr>
              <a:t>Specs</a:t>
            </a:r>
            <a:r>
              <a:rPr lang="fr-FR" dirty="0" smtClean="0">
                <a:sym typeface="Wingdings" pitchFamily="2" charset="2"/>
              </a:rPr>
              <a:t> de consultations + simples = </a:t>
            </a:r>
            <a:r>
              <a:rPr lang="fr-FR" dirty="0" err="1" smtClean="0">
                <a:sym typeface="Wingdings" pitchFamily="2" charset="2"/>
              </a:rPr>
              <a:t>Datasheet</a:t>
            </a:r>
            <a:r>
              <a:rPr lang="fr-FR" dirty="0" smtClean="0">
                <a:sym typeface="Wingdings" pitchFamily="2" charset="2"/>
              </a:rPr>
              <a:t> ?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b="1" dirty="0" smtClean="0">
                <a:sym typeface="Wingdings" pitchFamily="2" charset="2"/>
              </a:rPr>
              <a:t> </a:t>
            </a:r>
            <a:r>
              <a:rPr lang="fr-FR" dirty="0" smtClean="0">
                <a:sym typeface="Wingdings" pitchFamily="2" charset="2"/>
              </a:rPr>
              <a:t>Utiliser un “code procédé</a:t>
            </a:r>
            <a:r>
              <a:rPr lang="fr-FR" dirty="0" smtClean="0">
                <a:sym typeface="Wingdings" pitchFamily="2" charset="2"/>
              </a:rPr>
              <a:t>” / Capitalisation savoir unique « JH »</a:t>
            </a:r>
            <a:endParaRPr lang="fr-FR" dirty="0" smtClean="0">
              <a:sym typeface="Wingdings" pitchFamily="2" charset="2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 Utiliser des plans guide pour ESP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 Etre plus flexible avec les normes (ASME/PED ). Trouver un ON plus adaptable, </a:t>
            </a:r>
            <a:r>
              <a:rPr lang="fr-FR" dirty="0" err="1" smtClean="0"/>
              <a:t>tretour</a:t>
            </a:r>
            <a:r>
              <a:rPr lang="fr-FR" dirty="0" smtClean="0"/>
              <a:t> d'</a:t>
            </a:r>
            <a:r>
              <a:rPr lang="fr-FR" dirty="0" err="1" smtClean="0"/>
              <a:t>experience</a:t>
            </a:r>
            <a:r>
              <a:rPr lang="fr-FR" dirty="0" smtClean="0"/>
              <a:t> et partage de bonnes pratiques de </a:t>
            </a:r>
            <a:r>
              <a:rPr lang="fr-FR" dirty="0" err="1" smtClean="0"/>
              <a:t>champigny</a:t>
            </a:r>
            <a:r>
              <a:rPr lang="fr-FR" dirty="0" smtClean="0"/>
              <a:t> (Gregory </a:t>
            </a:r>
            <a:r>
              <a:rPr lang="fr-FR" dirty="0" err="1" smtClean="0"/>
              <a:t>Demar</a:t>
            </a:r>
            <a:r>
              <a:rPr lang="fr-FR" dirty="0" smtClean="0"/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recentrer la fonction du responsable de BE ou responsable procédé sur les sujets techniques: trancher sur le besoin ou non de faire un calcul (calculs mécaniques, </a:t>
            </a:r>
            <a:r>
              <a:rPr lang="fr-FR" dirty="0" smtClean="0"/>
              <a:t>calculs </a:t>
            </a:r>
            <a:r>
              <a:rPr lang="fr-FR" dirty="0" smtClean="0"/>
              <a:t>procédés)</a:t>
            </a:r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432048"/>
          </a:xfrm>
        </p:spPr>
        <p:txBody>
          <a:bodyPr/>
          <a:lstStyle/>
          <a:p>
            <a:pPr eaLnBrk="1" hangingPunct="1"/>
            <a:r>
              <a:rPr lang="fr-FR" sz="2800" dirty="0" err="1" smtClean="0"/>
              <a:t>Functional</a:t>
            </a:r>
            <a:r>
              <a:rPr lang="fr-FR" sz="2800" dirty="0" smtClean="0"/>
              <a:t> </a:t>
            </a:r>
            <a:r>
              <a:rPr lang="fr-FR" sz="2800" dirty="0" err="1" smtClean="0"/>
              <a:t>analysis</a:t>
            </a:r>
            <a:endParaRPr lang="fr-FR" sz="28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r="42900" b="46838"/>
          <a:stretch>
            <a:fillRect/>
          </a:stretch>
        </p:blipFill>
        <p:spPr bwMode="auto">
          <a:xfrm>
            <a:off x="259308" y="565569"/>
            <a:ext cx="8996344" cy="5873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Package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900" y="1181100"/>
            <a:ext cx="8483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 Rester en contact avec les clients existants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 Définir un leader proposition pour traiter l'ensemble de l'AO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 Provoquer une réunion avec le client avant de se lancer dans l'étude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 Négocier la marge </a:t>
            </a:r>
            <a:r>
              <a:rPr lang="fr-FR" dirty="0" err="1" smtClean="0"/>
              <a:t>process</a:t>
            </a:r>
            <a:r>
              <a:rPr lang="fr-FR" dirty="0" smtClean="0"/>
              <a:t> avec le client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Assumer et prévoir des pénalités non performances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dirty="0" smtClean="0"/>
              <a:t>Laisser de la marge aux fournisseurs pour nous challenger sur notre </a:t>
            </a:r>
            <a:r>
              <a:rPr lang="fr-FR" dirty="0" err="1" smtClean="0"/>
              <a:t>spec</a:t>
            </a:r>
            <a:r>
              <a:rPr lang="fr-FR" dirty="0" smtClean="0"/>
              <a:t> et nous proposer des solutions alternatives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0" y="894189"/>
            <a:ext cx="40005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Package 3: Compressors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850900"/>
            <a:ext cx="538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fr-FR" dirty="0" smtClean="0">
                <a:sym typeface="Wingdings" pitchFamily="2" charset="2"/>
              </a:rPr>
              <a:t> Utiliser des machines standard </a:t>
            </a:r>
            <a:r>
              <a:rPr lang="fr-FR" dirty="0" err="1" smtClean="0">
                <a:sym typeface="Wingdings" pitchFamily="2" charset="2"/>
              </a:rPr>
              <a:t>Freon</a:t>
            </a:r>
            <a:r>
              <a:rPr lang="fr-FR" dirty="0" smtClean="0">
                <a:sym typeface="Wingdings" pitchFamily="2" charset="2"/>
              </a:rPr>
              <a:t> ?</a:t>
            </a:r>
          </a:p>
          <a:p>
            <a:pPr>
              <a:buFontTx/>
              <a:buChar char="-"/>
            </a:pPr>
            <a:r>
              <a:rPr lang="fr-FR" dirty="0" smtClean="0"/>
              <a:t> Voir quel autre fournisseur ALE de </a:t>
            </a:r>
            <a:r>
              <a:rPr lang="fr-FR" dirty="0" err="1" smtClean="0"/>
              <a:t>screw</a:t>
            </a:r>
            <a:r>
              <a:rPr lang="fr-FR" dirty="0" smtClean="0"/>
              <a:t> est important et commencer l'</a:t>
            </a:r>
            <a:r>
              <a:rPr lang="fr-FR" dirty="0" err="1" smtClean="0"/>
              <a:t>helium</a:t>
            </a:r>
            <a:r>
              <a:rPr lang="fr-FR" dirty="0" smtClean="0"/>
              <a:t> avec eux en priorité. </a:t>
            </a:r>
            <a:endParaRPr lang="fr-FR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err="1" smtClean="0"/>
              <a:t>Descoper</a:t>
            </a:r>
            <a:r>
              <a:rPr lang="fr-FR" dirty="0" smtClean="0"/>
              <a:t> la station de compression et faire comprendre au client que ce n'est pas notre cœur de métier ? </a:t>
            </a:r>
          </a:p>
          <a:p>
            <a:pPr>
              <a:buFontTx/>
              <a:buChar char="-"/>
            </a:pPr>
            <a:r>
              <a:rPr lang="fr-FR" dirty="0" smtClean="0">
                <a:sym typeface="Wingdings" pitchFamily="2" charset="2"/>
              </a:rPr>
              <a:t>Connaitre les vrais efficacité des compresseurs installées ==&gt; challenger le fournisseur.</a:t>
            </a:r>
          </a:p>
          <a:p>
            <a:pPr>
              <a:buFontTx/>
              <a:buChar char="-"/>
            </a:pPr>
            <a:r>
              <a:rPr lang="fr-FR" dirty="0" smtClean="0"/>
              <a:t> </a:t>
            </a:r>
            <a:r>
              <a:rPr lang="fr-FR" dirty="0" err="1" smtClean="0"/>
              <a:t>reduire</a:t>
            </a:r>
            <a:r>
              <a:rPr lang="fr-FR" dirty="0" smtClean="0"/>
              <a:t> le nombre de machines en connaissant mieux les gammes des fournisseurs </a:t>
            </a:r>
            <a:endParaRPr lang="fr-FR" dirty="0" smtClean="0">
              <a:sym typeface="Wingdings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076700"/>
            <a:ext cx="8966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err="1" smtClean="0"/>
              <a:t>negotiations</a:t>
            </a:r>
            <a:r>
              <a:rPr lang="fr-FR" dirty="0" smtClean="0"/>
              <a:t> fournisseur compresseur: </a:t>
            </a:r>
            <a:r>
              <a:rPr lang="fr-FR" dirty="0" err="1" smtClean="0"/>
              <a:t>interesser</a:t>
            </a:r>
            <a:r>
              <a:rPr lang="fr-FR" dirty="0" smtClean="0"/>
              <a:t> le fournisseur contractuellement au respect de l'efficacité garantie (Malus ET BONUS)==&gt; le pousser à annoncer un rendement au plus juste (sans marge de </a:t>
            </a:r>
            <a:r>
              <a:rPr lang="fr-FR" dirty="0" err="1" smtClean="0"/>
              <a:t>securité</a:t>
            </a:r>
            <a:r>
              <a:rPr lang="fr-FR" dirty="0" smtClean="0"/>
              <a:t>)</a:t>
            </a:r>
          </a:p>
          <a:p>
            <a:pPr>
              <a:buFontTx/>
              <a:buChar char="-"/>
            </a:pPr>
            <a:r>
              <a:rPr lang="fr-FR" dirty="0" smtClean="0"/>
              <a:t> Reconstruire le prix du fournisseurs et challenger le fournisseur</a:t>
            </a:r>
          </a:p>
          <a:p>
            <a:pPr>
              <a:buFontTx/>
              <a:buChar char="-"/>
            </a:pPr>
            <a:r>
              <a:rPr lang="fr-FR" dirty="0" smtClean="0"/>
              <a:t> </a:t>
            </a:r>
            <a:r>
              <a:rPr lang="fr-FR" dirty="0" err="1" smtClean="0"/>
              <a:t>Descoper</a:t>
            </a:r>
            <a:r>
              <a:rPr lang="fr-FR" dirty="0" smtClean="0"/>
              <a:t> la station de compression et faire comprendre au client que ce n'est pas notre cœur de métier ?</a:t>
            </a:r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 Chart</a:t>
            </a:r>
          </a:p>
        </p:txBody>
      </p:sp>
      <p:grpSp>
        <p:nvGrpSpPr>
          <p:cNvPr id="161" name="Groupe 37"/>
          <p:cNvGrpSpPr>
            <a:grpSpLocks/>
          </p:cNvGrpSpPr>
          <p:nvPr/>
        </p:nvGrpSpPr>
        <p:grpSpPr bwMode="auto">
          <a:xfrm>
            <a:off x="395288" y="1318062"/>
            <a:ext cx="8532812" cy="4392613"/>
            <a:chOff x="684213" y="1050925"/>
            <a:chExt cx="7777162" cy="3889375"/>
          </a:xfrm>
        </p:grpSpPr>
        <p:grpSp>
          <p:nvGrpSpPr>
            <p:cNvPr id="162" name="Organization Chart 119"/>
            <p:cNvGrpSpPr>
              <a:grpSpLocks noChangeAspect="1"/>
            </p:cNvGrpSpPr>
            <p:nvPr/>
          </p:nvGrpSpPr>
          <p:grpSpPr bwMode="auto">
            <a:xfrm>
              <a:off x="827088" y="1050925"/>
              <a:ext cx="7634287" cy="3889375"/>
              <a:chOff x="521" y="662"/>
              <a:chExt cx="4809" cy="2450"/>
            </a:xfrm>
          </p:grpSpPr>
          <p:graphicFrame>
            <p:nvGraphicFramePr>
              <p:cNvPr id="180" name="Diagramme 750"/>
              <p:cNvGraphicFramePr/>
              <p:nvPr/>
            </p:nvGraphicFramePr>
            <p:xfrm>
              <a:off x="521" y="662"/>
              <a:ext cx="4809" cy="245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81" name="AutoShape 154"/>
              <p:cNvSpPr>
                <a:spLocks noChangeArrowheads="1"/>
              </p:cNvSpPr>
              <p:nvPr/>
            </p:nvSpPr>
            <p:spPr bwMode="auto">
              <a:xfrm>
                <a:off x="839" y="890"/>
                <a:ext cx="1127" cy="727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pPr marL="342900" indent="-342900" defTabSz="912813"/>
                <a:r>
                  <a:rPr lang="fr-FR" sz="700" b="1" u="sng" dirty="0">
                    <a:solidFill>
                      <a:srgbClr val="000000"/>
                    </a:solidFill>
                  </a:rPr>
                  <a:t>OTHERS: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P. DAUGUET: Sales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N. LE FLOCH: </a:t>
                </a:r>
                <a:r>
                  <a:rPr lang="fr-FR" sz="700" dirty="0" err="1">
                    <a:solidFill>
                      <a:srgbClr val="000000"/>
                    </a:solidFill>
                  </a:rPr>
                  <a:t>Lawyer</a:t>
                </a:r>
                <a:endParaRPr lang="fr-FR" sz="700" dirty="0">
                  <a:solidFill>
                    <a:srgbClr val="000000"/>
                  </a:solidFill>
                </a:endParaRP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M. SEVERIN: Project </a:t>
                </a:r>
                <a:r>
                  <a:rPr lang="fr-FR" sz="700" dirty="0" err="1">
                    <a:solidFill>
                      <a:srgbClr val="000000"/>
                    </a:solidFill>
                  </a:rPr>
                  <a:t>Risk</a:t>
                </a:r>
                <a:r>
                  <a:rPr lang="fr-FR" sz="700" dirty="0">
                    <a:solidFill>
                      <a:srgbClr val="000000"/>
                    </a:solidFill>
                  </a:rPr>
                  <a:t> Manager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C. GONDRAND: </a:t>
                </a:r>
                <a:r>
                  <a:rPr lang="fr-FR" sz="600" dirty="0" err="1">
                    <a:solidFill>
                      <a:srgbClr val="000000"/>
                    </a:solidFill>
                  </a:rPr>
                  <a:t>Cryo</a:t>
                </a:r>
                <a:r>
                  <a:rPr lang="fr-FR" sz="700" dirty="0">
                    <a:solidFill>
                      <a:srgbClr val="000000"/>
                    </a:solidFill>
                  </a:rPr>
                  <a:t> machine Product Manager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E. GAULIARD: Turbine Project Manager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F. DELCAYRE: Turbomachine expert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A. FAUCHON: Codes and </a:t>
                </a:r>
                <a:r>
                  <a:rPr lang="fr-FR" sz="700" dirty="0" err="1">
                    <a:solidFill>
                      <a:srgbClr val="000000"/>
                    </a:solidFill>
                  </a:rPr>
                  <a:t>regulations</a:t>
                </a:r>
                <a:endParaRPr lang="fr-FR" sz="700" dirty="0">
                  <a:solidFill>
                    <a:srgbClr val="000000"/>
                  </a:solidFill>
                </a:endParaRP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C. DESCHILDRE: Product  </a:t>
                </a:r>
                <a:r>
                  <a:rPr lang="fr-FR" sz="700" dirty="0" err="1">
                    <a:solidFill>
                      <a:srgbClr val="000000"/>
                    </a:solidFill>
                  </a:rPr>
                  <a:t>Engineer</a:t>
                </a:r>
                <a:endParaRPr lang="fr-FR" sz="700" dirty="0">
                  <a:solidFill>
                    <a:srgbClr val="000000"/>
                  </a:solidFill>
                </a:endParaRP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JM. BERNHARDT: Product  Manager</a:t>
                </a:r>
              </a:p>
              <a:p>
                <a:pPr marL="342900" indent="-342900" defTabSz="912813"/>
                <a:r>
                  <a:rPr lang="fr-FR" sz="700" dirty="0">
                    <a:solidFill>
                      <a:srgbClr val="000000"/>
                    </a:solidFill>
                  </a:rPr>
                  <a:t>G. BOYE: </a:t>
                </a:r>
                <a:r>
                  <a:rPr lang="fr-FR" sz="700" dirty="0" err="1">
                    <a:solidFill>
                      <a:srgbClr val="000000"/>
                    </a:solidFill>
                  </a:rPr>
                  <a:t>Calculation</a:t>
                </a:r>
                <a:r>
                  <a:rPr lang="fr-FR" sz="700" dirty="0">
                    <a:solidFill>
                      <a:srgbClr val="000000"/>
                    </a:solidFill>
                  </a:rPr>
                  <a:t> </a:t>
                </a:r>
                <a:r>
                  <a:rPr lang="fr-FR" sz="700" dirty="0" err="1">
                    <a:solidFill>
                      <a:srgbClr val="000000"/>
                    </a:solidFill>
                  </a:rPr>
                  <a:t>Engineer</a:t>
                </a:r>
                <a:endParaRPr lang="fr-FR" sz="7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2" name="Picture 162" descr="ES"/>
              <p:cNvSpPr>
                <a:spLocks noChangeAspect="1" noChangeArrowheads="1"/>
              </p:cNvSpPr>
              <p:nvPr/>
            </p:nvSpPr>
            <p:spPr bwMode="auto">
              <a:xfrm>
                <a:off x="1973" y="2205"/>
                <a:ext cx="212" cy="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 sz="2000"/>
              </a:p>
            </p:txBody>
          </p:sp>
          <p:sp>
            <p:nvSpPr>
              <p:cNvPr id="183" name="Picture 167" descr="CC"/>
              <p:cNvSpPr>
                <a:spLocks noChangeAspect="1" noChangeArrowheads="1"/>
              </p:cNvSpPr>
              <p:nvPr/>
            </p:nvSpPr>
            <p:spPr bwMode="auto">
              <a:xfrm>
                <a:off x="3107" y="2205"/>
                <a:ext cx="191" cy="2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 sz="2000"/>
              </a:p>
            </p:txBody>
          </p:sp>
          <p:sp>
            <p:nvSpPr>
              <p:cNvPr id="184" name="Picture 170" descr="FB"/>
              <p:cNvSpPr>
                <a:spLocks noChangeAspect="1" noChangeArrowheads="1"/>
              </p:cNvSpPr>
              <p:nvPr/>
            </p:nvSpPr>
            <p:spPr bwMode="auto">
              <a:xfrm>
                <a:off x="3651" y="2205"/>
                <a:ext cx="171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 sz="2000"/>
              </a:p>
            </p:txBody>
          </p:sp>
          <p:sp>
            <p:nvSpPr>
              <p:cNvPr id="185" name="Picture 160" descr="DG"/>
              <p:cNvSpPr>
                <a:spLocks noChangeAspect="1" noChangeArrowheads="1"/>
              </p:cNvSpPr>
              <p:nvPr/>
            </p:nvSpPr>
            <p:spPr bwMode="auto">
              <a:xfrm>
                <a:off x="2525" y="1615"/>
                <a:ext cx="191" cy="2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 sz="2000"/>
              </a:p>
            </p:txBody>
          </p:sp>
          <p:sp>
            <p:nvSpPr>
              <p:cNvPr id="186" name="Line 175"/>
              <p:cNvSpPr>
                <a:spLocks noChangeShapeType="1"/>
              </p:cNvSpPr>
              <p:nvPr/>
            </p:nvSpPr>
            <p:spPr bwMode="auto">
              <a:xfrm>
                <a:off x="1247" y="1888"/>
                <a:ext cx="0" cy="22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87" name="Picture 161" descr="VH"/>
              <p:cNvSpPr>
                <a:spLocks noChangeAspect="1" noChangeArrowheads="1"/>
              </p:cNvSpPr>
              <p:nvPr/>
            </p:nvSpPr>
            <p:spPr bwMode="auto">
              <a:xfrm>
                <a:off x="1497" y="2205"/>
                <a:ext cx="204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 sz="2000"/>
              </a:p>
            </p:txBody>
          </p:sp>
          <p:sp>
            <p:nvSpPr>
              <p:cNvPr id="188" name="Picture 181"/>
              <p:cNvSpPr>
                <a:spLocks noChangeAspect="1" noChangeArrowheads="1"/>
              </p:cNvSpPr>
              <p:nvPr/>
            </p:nvSpPr>
            <p:spPr bwMode="auto">
              <a:xfrm>
                <a:off x="4435" y="1616"/>
                <a:ext cx="169" cy="224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 sz="2000"/>
              </a:p>
            </p:txBody>
          </p:sp>
        </p:grpSp>
        <p:pic>
          <p:nvPicPr>
            <p:cNvPr id="163" name="Picture 159" descr="JB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364088" y="1628800"/>
              <a:ext cx="319087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" name="Picture 163" descr="AM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84213" y="4076700"/>
              <a:ext cx="303212" cy="40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5" name="Picture 164" descr="NB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619250" y="4076700"/>
              <a:ext cx="303213" cy="40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" name="Picture 165" descr="JP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484438" y="4076700"/>
              <a:ext cx="303212" cy="40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7" name="Picture 169" descr="MS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732240" y="3356992"/>
              <a:ext cx="301625" cy="331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8" name="Line 174"/>
            <p:cNvSpPr>
              <a:spLocks noChangeShapeType="1"/>
            </p:cNvSpPr>
            <p:nvPr/>
          </p:nvSpPr>
          <p:spPr bwMode="auto">
            <a:xfrm>
              <a:off x="6588224" y="2924944"/>
              <a:ext cx="1587" cy="431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69" name="Line 176"/>
            <p:cNvSpPr>
              <a:spLocks noChangeShapeType="1"/>
            </p:cNvSpPr>
            <p:nvPr/>
          </p:nvSpPr>
          <p:spPr bwMode="auto">
            <a:xfrm flipH="1">
              <a:off x="1979712" y="2996952"/>
              <a:ext cx="2305050" cy="158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pic>
          <p:nvPicPr>
            <p:cNvPr id="170" name="Picture 177" descr="FP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940425" y="4104307"/>
              <a:ext cx="303213" cy="40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1" name="Image 24" descr="untitled.bmp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079350" y="2667677"/>
              <a:ext cx="300962" cy="401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2" name="Image 29" descr="TN.bmp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004048" y="4131840"/>
              <a:ext cx="282960" cy="377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3" name="Image 30" descr="ES.bmp"/>
            <p:cNvPicPr>
              <a:picLocks noChangeAspect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203848" y="3356992"/>
              <a:ext cx="303137" cy="404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" name="Image 31" descr="CC.bmp"/>
            <p:cNvPicPr>
              <a:picLocks noChangeAspect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988944" y="3356992"/>
              <a:ext cx="303136" cy="404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5" name="Image 32" descr="VH.bmp"/>
            <p:cNvPicPr>
              <a:picLocks noChangeAspect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475656" y="3068960"/>
              <a:ext cx="303137" cy="404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6" name="Image 33" descr="DG.bmp"/>
            <p:cNvPicPr>
              <a:picLocks noChangeAspect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4067944" y="2708920"/>
              <a:ext cx="303137" cy="404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7" name="Image 34" descr="GG.bmp"/>
            <p:cNvPicPr>
              <a:picLocks noChangeAspect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868144" y="2780928"/>
              <a:ext cx="360040" cy="3956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8" name="Image 35" descr="NM.bmp"/>
            <p:cNvPicPr>
              <a:picLocks noChangeAspect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4139952" y="4077072"/>
              <a:ext cx="360040" cy="3956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9" name="Image 36" descr="FB.bmp"/>
            <p:cNvPicPr>
              <a:picLocks noChangeAspect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5652120" y="3336852"/>
              <a:ext cx="285135" cy="380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</a:p>
        </p:txBody>
      </p:sp>
      <p:graphicFrame>
        <p:nvGraphicFramePr>
          <p:cNvPr id="39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7878802"/>
              </p:ext>
            </p:extLst>
          </p:nvPr>
        </p:nvGraphicFramePr>
        <p:xfrm>
          <a:off x="19" y="903105"/>
          <a:ext cx="9074586" cy="517749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396981"/>
                <a:gridCol w="341218"/>
                <a:gridCol w="194707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  <a:gridCol w="183120"/>
              </a:tblGrid>
              <a:tr h="4153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noProof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en-US" sz="900" b="1" i="0" u="none" strike="noStrike" kern="1200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36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</a:t>
                      </a:r>
                      <a:endParaRPr lang="en-US" sz="900" b="1" i="0" u="none" strike="noStrike" noProof="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</a:t>
                      </a:r>
                      <a:endParaRPr lang="en-US" sz="9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21071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Basic</a:t>
                      </a:r>
                      <a:r>
                        <a:rPr lang="en-US" sz="1200" b="1" i="0" u="none" strike="noStrike" baseline="0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Design</a:t>
                      </a:r>
                      <a:endParaRPr lang="en-US" sz="1200" b="1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1" i="0" u="none" strike="noStrike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175233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Process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PFD &amp; NT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noProof="0" dirty="0" smtClean="0">
                          <a:solidFill>
                            <a:srgbClr val="00B05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Basic 3D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124">
                <a:tc>
                  <a:txBody>
                    <a:bodyPr/>
                    <a:lstStyle/>
                    <a:p>
                      <a:pPr marL="180975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Spec for LL Item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7092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Detailed Design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Specifications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598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PID (HAZOP)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6043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AF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Organic</a:t>
                      </a:r>
                      <a:r>
                        <a:rPr lang="en-US" sz="1100" b="1" i="0" u="none" strike="noStrike" baseline="0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Analysis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Mec</a:t>
                      </a:r>
                      <a:r>
                        <a:rPr lang="en-US" sz="1100" b="1" i="0" u="none" strike="noStrike" baseline="0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Calc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Design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146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Procurement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HX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Cryo</a:t>
                      </a:r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valves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Vacuum Vessel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Compressors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VLP Comp.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Ads,</a:t>
                      </a:r>
                      <a:r>
                        <a:rPr lang="en-US" sz="1100" b="1" i="0" u="none" strike="noStrike" baseline="0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filters, </a:t>
                      </a:r>
                      <a:r>
                        <a:rPr lang="en-US" sz="1100" b="1" i="0" u="none" strike="noStrike" baseline="0" noProof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vess</a:t>
                      </a:r>
                      <a:r>
                        <a:rPr lang="en-US" sz="1100" b="1" i="0" u="none" strike="noStrike" baseline="0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ORS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Cabling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marL="180975" indent="0" algn="l" fontAlgn="b"/>
                      <a:r>
                        <a:rPr lang="en-US" sz="1100" b="1" i="0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Programming</a:t>
                      </a:r>
                      <a:endParaRPr lang="en-US" sz="1100" b="1" i="0" u="none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noProof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570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Manufacturing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570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Transport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570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Installation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570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Commissioning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2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900" b="0" i="0" u="none" strike="noStrike" kern="1200" noProof="0" dirty="0" smtClean="0"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900" b="0" i="0" u="none" strike="noStrike" kern="1200" noProof="0" dirty="0"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5" name="Rectangle 44"/>
          <p:cNvSpPr/>
          <p:nvPr/>
        </p:nvSpPr>
        <p:spPr>
          <a:xfrm>
            <a:off x="1747674" y="1545992"/>
            <a:ext cx="538326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043932" y="3754437"/>
            <a:ext cx="1451868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410200" y="4915852"/>
            <a:ext cx="368300" cy="165163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577828" y="4587239"/>
            <a:ext cx="720080" cy="15524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Connecteur droit avec flèche 16"/>
          <p:cNvCxnSpPr/>
          <p:nvPr/>
        </p:nvCxnSpPr>
        <p:spPr>
          <a:xfrm>
            <a:off x="1733704" y="914400"/>
            <a:ext cx="0" cy="5244688"/>
          </a:xfrm>
          <a:prstGeom prst="straightConnector1">
            <a:avLst/>
          </a:prstGeom>
          <a:ln>
            <a:solidFill>
              <a:srgbClr val="9EB31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à coins arrondis 23"/>
          <p:cNvSpPr/>
          <p:nvPr/>
        </p:nvSpPr>
        <p:spPr>
          <a:xfrm>
            <a:off x="1265652" y="6159088"/>
            <a:ext cx="936104" cy="216024"/>
          </a:xfrm>
          <a:prstGeom prst="roundRect">
            <a:avLst/>
          </a:prstGeom>
          <a:solidFill>
            <a:srgbClr val="9EB31C"/>
          </a:solidFill>
          <a:ln w="28575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KICK-OFF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57" name="Rectangle à coins arrondis 24"/>
          <p:cNvSpPr/>
          <p:nvPr/>
        </p:nvSpPr>
        <p:spPr>
          <a:xfrm>
            <a:off x="8207896" y="6172513"/>
            <a:ext cx="936104" cy="21602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End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8" name="Rectangle à coins arrondis 27"/>
          <p:cNvSpPr/>
          <p:nvPr/>
        </p:nvSpPr>
        <p:spPr>
          <a:xfrm>
            <a:off x="2383480" y="6143724"/>
            <a:ext cx="936104" cy="21602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PDR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64" name="Connecteur droit avec flèche 25"/>
          <p:cNvCxnSpPr>
            <a:endCxn id="58" idx="0"/>
          </p:cNvCxnSpPr>
          <p:nvPr/>
        </p:nvCxnSpPr>
        <p:spPr>
          <a:xfrm>
            <a:off x="2843913" y="939800"/>
            <a:ext cx="7619" cy="5203924"/>
          </a:xfrm>
          <a:prstGeom prst="straightConnector1">
            <a:avLst/>
          </a:prstGeom>
          <a:ln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324101" y="1904767"/>
            <a:ext cx="511174" cy="14628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943100" y="2074629"/>
            <a:ext cx="352426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952626" y="1711092"/>
            <a:ext cx="892174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à coins arrondis 27"/>
          <p:cNvSpPr/>
          <p:nvPr/>
        </p:nvSpPr>
        <p:spPr>
          <a:xfrm>
            <a:off x="3488380" y="6143724"/>
            <a:ext cx="936104" cy="21602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FDR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2" name="Connecteur droit avec flèche 25"/>
          <p:cNvCxnSpPr>
            <a:endCxn id="31" idx="0"/>
          </p:cNvCxnSpPr>
          <p:nvPr/>
        </p:nvCxnSpPr>
        <p:spPr>
          <a:xfrm>
            <a:off x="3948813" y="939800"/>
            <a:ext cx="7619" cy="5203924"/>
          </a:xfrm>
          <a:prstGeom prst="straightConnector1">
            <a:avLst/>
          </a:prstGeom>
          <a:ln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/>
          <p:cNvSpPr/>
          <p:nvPr/>
        </p:nvSpPr>
        <p:spPr>
          <a:xfrm>
            <a:off x="2457450" y="1728789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iamond 34"/>
          <p:cNvSpPr/>
          <p:nvPr/>
        </p:nvSpPr>
        <p:spPr>
          <a:xfrm>
            <a:off x="1933575" y="1557339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iamond 35"/>
          <p:cNvSpPr/>
          <p:nvPr/>
        </p:nvSpPr>
        <p:spPr>
          <a:xfrm>
            <a:off x="2628900" y="1914527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307332" y="3754437"/>
            <a:ext cx="734318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307332" y="3925887"/>
            <a:ext cx="731144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043932" y="3925887"/>
            <a:ext cx="1451868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786188" y="4427854"/>
            <a:ext cx="1419225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057776" y="4756784"/>
            <a:ext cx="690562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76800" y="5090477"/>
            <a:ext cx="908049" cy="165163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775960" y="5090477"/>
            <a:ext cx="724853" cy="165163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050282" y="4427854"/>
            <a:ext cx="731144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303012" y="4093051"/>
            <a:ext cx="1188026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307331" y="4259262"/>
            <a:ext cx="1897957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2300122" y="2508017"/>
            <a:ext cx="2171866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300122" y="2683277"/>
            <a:ext cx="1252703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586038" y="2846155"/>
            <a:ext cx="966786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à coins arrondis 27"/>
          <p:cNvSpPr/>
          <p:nvPr/>
        </p:nvSpPr>
        <p:spPr>
          <a:xfrm>
            <a:off x="5897880" y="6143724"/>
            <a:ext cx="495300" cy="21602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FAT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72" name="Connecteur droit avec flèche 25"/>
          <p:cNvCxnSpPr>
            <a:endCxn id="71" idx="0"/>
          </p:cNvCxnSpPr>
          <p:nvPr/>
        </p:nvCxnSpPr>
        <p:spPr>
          <a:xfrm flipH="1">
            <a:off x="6145530" y="939800"/>
            <a:ext cx="8004" cy="5203924"/>
          </a:xfrm>
          <a:prstGeom prst="straightConnector1">
            <a:avLst/>
          </a:prstGeom>
          <a:ln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219576" y="4256404"/>
            <a:ext cx="1385887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033589" y="3184292"/>
            <a:ext cx="2276474" cy="14628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6812280" y="2606675"/>
            <a:ext cx="28575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</a:rPr>
              <a:t>Prelim Vacuum Vessel (</a:t>
            </a:r>
            <a:r>
              <a:rPr lang="en-US" sz="1200" dirty="0" err="1" smtClean="0">
                <a:solidFill>
                  <a:srgbClr val="00B050"/>
                </a:solidFill>
              </a:rPr>
              <a:t>Fev</a:t>
            </a:r>
            <a:r>
              <a:rPr lang="en-US" sz="1200" dirty="0" smtClean="0">
                <a:solidFill>
                  <a:srgbClr val="00B050"/>
                </a:solidFill>
              </a:rPr>
              <a:t> 2013) 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Adsorbers (July 2013)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Turbine capacity (July 2013)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Dampers for transport (Dec 2013) Piping flexibility (Dec 2013)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ORS frame (</a:t>
            </a:r>
            <a:r>
              <a:rPr lang="en-US" sz="1200" dirty="0" err="1" smtClean="0">
                <a:solidFill>
                  <a:srgbClr val="00B050"/>
                </a:solidFill>
              </a:rPr>
              <a:t>fev</a:t>
            </a:r>
            <a:r>
              <a:rPr lang="en-US" sz="1200" dirty="0" smtClean="0">
                <a:solidFill>
                  <a:srgbClr val="00B050"/>
                </a:solidFill>
              </a:rPr>
              <a:t> 2014) 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85" name="Straight Arrow Connector 84"/>
          <p:cNvCxnSpPr>
            <a:stCxn id="83" idx="1"/>
          </p:cNvCxnSpPr>
          <p:nvPr/>
        </p:nvCxnSpPr>
        <p:spPr>
          <a:xfrm flipH="1">
            <a:off x="4419600" y="3206840"/>
            <a:ext cx="2392680" cy="46900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3034407" y="4591834"/>
            <a:ext cx="546993" cy="1460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4700588" y="3024272"/>
            <a:ext cx="261937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5594985" y="3017837"/>
            <a:ext cx="958215" cy="165163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4495800" y="5270499"/>
            <a:ext cx="1437323" cy="14605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781425" y="5273357"/>
            <a:ext cx="705803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981700" y="5484177"/>
            <a:ext cx="368300" cy="1651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6339840" y="5682297"/>
            <a:ext cx="1070610" cy="1651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7264401" y="5891847"/>
            <a:ext cx="1808162" cy="1651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2933701" y="4093051"/>
            <a:ext cx="352426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3581401" y="2680970"/>
            <a:ext cx="352426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Diamond 99"/>
          <p:cNvSpPr/>
          <p:nvPr/>
        </p:nvSpPr>
        <p:spPr>
          <a:xfrm>
            <a:off x="3386138" y="2695577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581401" y="2838133"/>
            <a:ext cx="352426" cy="1460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4691063" y="2846155"/>
            <a:ext cx="271462" cy="146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5594985" y="2855911"/>
            <a:ext cx="958215" cy="165163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Diamond 103"/>
          <p:cNvSpPr/>
          <p:nvPr/>
        </p:nvSpPr>
        <p:spPr>
          <a:xfrm>
            <a:off x="2781300" y="2847977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Diamond 104"/>
          <p:cNvSpPr/>
          <p:nvPr/>
        </p:nvSpPr>
        <p:spPr>
          <a:xfrm>
            <a:off x="3871913" y="285750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Diamond 105"/>
          <p:cNvSpPr/>
          <p:nvPr/>
        </p:nvSpPr>
        <p:spPr>
          <a:xfrm>
            <a:off x="4914901" y="285750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Diamond 106"/>
          <p:cNvSpPr/>
          <p:nvPr/>
        </p:nvSpPr>
        <p:spPr>
          <a:xfrm>
            <a:off x="6067426" y="285750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Diamond 108"/>
          <p:cNvSpPr/>
          <p:nvPr/>
        </p:nvSpPr>
        <p:spPr>
          <a:xfrm>
            <a:off x="6499226" y="285750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Diamond 109"/>
          <p:cNvSpPr/>
          <p:nvPr/>
        </p:nvSpPr>
        <p:spPr>
          <a:xfrm>
            <a:off x="4914901" y="304800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Diamond 110"/>
          <p:cNvSpPr/>
          <p:nvPr/>
        </p:nvSpPr>
        <p:spPr>
          <a:xfrm>
            <a:off x="6499226" y="306705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2033589" y="3336692"/>
            <a:ext cx="2276474" cy="14628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Diamond 111"/>
          <p:cNvSpPr/>
          <p:nvPr/>
        </p:nvSpPr>
        <p:spPr>
          <a:xfrm>
            <a:off x="3743326" y="335915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041650" y="3511550"/>
            <a:ext cx="812800" cy="16158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050" dirty="0" smtClean="0"/>
              <a:t>RCB Review</a:t>
            </a:r>
            <a:endParaRPr lang="en-US" sz="1050" dirty="0"/>
          </a:p>
        </p:txBody>
      </p:sp>
      <p:sp>
        <p:nvSpPr>
          <p:cNvPr id="115" name="Diamond 114"/>
          <p:cNvSpPr/>
          <p:nvPr/>
        </p:nvSpPr>
        <p:spPr>
          <a:xfrm>
            <a:off x="4098926" y="3359152"/>
            <a:ext cx="76200" cy="10477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4006850" y="3511550"/>
            <a:ext cx="812800" cy="16158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050" dirty="0" smtClean="0"/>
              <a:t>WP Review</a:t>
            </a:r>
            <a:endParaRPr lang="en-US" sz="105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itre">
  <a:themeElements>
    <a:clrScheme name="1_Titre 1">
      <a:dk1>
        <a:srgbClr val="55555A"/>
      </a:dk1>
      <a:lt1>
        <a:srgbClr val="FFFFFF"/>
      </a:lt1>
      <a:dk2>
        <a:srgbClr val="005FA0"/>
      </a:dk2>
      <a:lt2>
        <a:srgbClr val="A5AAAA"/>
      </a:lt2>
      <a:accent1>
        <a:srgbClr val="82CDF0"/>
      </a:accent1>
      <a:accent2>
        <a:srgbClr val="7D82B4"/>
      </a:accent2>
      <a:accent3>
        <a:srgbClr val="FFFFFF"/>
      </a:accent3>
      <a:accent4>
        <a:srgbClr val="47474C"/>
      </a:accent4>
      <a:accent5>
        <a:srgbClr val="C1E3F6"/>
      </a:accent5>
      <a:accent6>
        <a:srgbClr val="7175A3"/>
      </a:accent6>
      <a:hlink>
        <a:srgbClr val="87A578"/>
      </a:hlink>
      <a:folHlink>
        <a:srgbClr val="E1784B"/>
      </a:folHlink>
    </a:clrScheme>
    <a:fontScheme name="1_Tit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itre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s masques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</TotalTime>
  <Words>1007</Words>
  <Application>Microsoft Office PowerPoint</Application>
  <PresentationFormat>On-screen Show (4:3)</PresentationFormat>
  <Paragraphs>347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1_Titre</vt:lpstr>
      <vt:lpstr>mes masques</vt:lpstr>
      <vt:lpstr>Slide 1</vt:lpstr>
      <vt:lpstr>DTC Work packages &amp; staffing  </vt:lpstr>
      <vt:lpstr>Work Package 1 Extract</vt:lpstr>
      <vt:lpstr>Functional analysis</vt:lpstr>
      <vt:lpstr>Work Package 2</vt:lpstr>
      <vt:lpstr>Work Package 3: Compressors</vt:lpstr>
      <vt:lpstr>Organization Chart</vt:lpstr>
      <vt:lpstr>Schedule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Heloin</dc:creator>
  <cp:lastModifiedBy>Vincent Heloin</cp:lastModifiedBy>
  <cp:revision>36</cp:revision>
  <dcterms:created xsi:type="dcterms:W3CDTF">2015-03-27T13:49:07Z</dcterms:created>
  <dcterms:modified xsi:type="dcterms:W3CDTF">2015-03-31T05:18:40Z</dcterms:modified>
</cp:coreProperties>
</file>