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453" r:id="rId2"/>
    <p:sldId id="503" r:id="rId3"/>
    <p:sldId id="572" r:id="rId4"/>
    <p:sldId id="586" r:id="rId5"/>
    <p:sldId id="587" r:id="rId6"/>
    <p:sldId id="574" r:id="rId7"/>
    <p:sldId id="575" r:id="rId8"/>
    <p:sldId id="585" r:id="rId9"/>
    <p:sldId id="582" r:id="rId10"/>
    <p:sldId id="573" r:id="rId11"/>
    <p:sldId id="579" r:id="rId12"/>
    <p:sldId id="580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D7D29D"/>
      </a:buClr>
      <a:buSzPct val="55000"/>
      <a:buFont typeface="Wingdings 2" pitchFamily="18" charset="2"/>
      <a:buChar char="¢"/>
      <a:defRPr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3333CC"/>
    <a:srgbClr val="00B2DE"/>
    <a:srgbClr val="C4B300"/>
    <a:srgbClr val="00B27A"/>
    <a:srgbClr val="AC041D"/>
    <a:srgbClr val="00CC00"/>
    <a:srgbClr val="AC048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5" autoAdjust="0"/>
    <p:restoredTop sz="95888" autoAdjust="0"/>
  </p:normalViewPr>
  <p:slideViewPr>
    <p:cSldViewPr snapToGrid="0">
      <p:cViewPr>
        <p:scale>
          <a:sx n="66" d="100"/>
          <a:sy n="66" d="100"/>
        </p:scale>
        <p:origin x="-2256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1608" y="-66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fld id="{7C00F334-9CAD-4F81-8A0F-CA3BCAE470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buClr>
                <a:schemeClr val="accent1"/>
              </a:buClr>
              <a:buSzPct val="90000"/>
              <a:buFont typeface="Wingdings 2" pitchFamily="18" charset="2"/>
              <a:buNone/>
              <a:defRPr sz="1200" smtClean="0"/>
            </a:lvl1pPr>
          </a:lstStyle>
          <a:p>
            <a:pPr>
              <a:defRPr/>
            </a:pPr>
            <a:fld id="{01C1AAE5-B0F2-4F68-B671-E6317AE921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EE0E8-A412-41D3-9F50-1CDC7C2353F7}" type="slidenum">
              <a:rPr lang="fr-FR" smtClean="0"/>
              <a:pPr/>
              <a:t>1</a:t>
            </a:fld>
            <a:endParaRPr lang="fr-FR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ond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79650"/>
            <a:ext cx="8534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1762125"/>
            <a:ext cx="8604250" cy="1954213"/>
          </a:xfrm>
          <a:prstGeom prst="rect">
            <a:avLst/>
          </a:prstGeom>
          <a:solidFill>
            <a:srgbClr val="0060A1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828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1882775"/>
            <a:ext cx="7561262" cy="5048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77829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2409825"/>
            <a:ext cx="7561262" cy="947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7" name="Picture 31" descr="logo ALaB&amp;T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476250"/>
            <a:ext cx="2879725" cy="83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3204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76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241300" y="116632"/>
            <a:ext cx="8902700" cy="43204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4" y="6564967"/>
            <a:ext cx="216719" cy="176401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buNone/>
              <a:defRPr/>
            </a:pPr>
            <a:fld id="{88264413-2748-485A-B27F-F3E9193C7652}" type="slidenum">
              <a:rPr lang="en-GB" sz="9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buNone/>
                <a:defRPr/>
              </a:pPr>
              <a:t>‹#›</a:t>
            </a:fld>
            <a:endParaRPr lang="en-GB" sz="900" b="1" dirty="0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6831" name="Rectangle 31"/>
          <p:cNvSpPr>
            <a:spLocks noChangeArrowheads="1"/>
          </p:cNvSpPr>
          <p:nvPr userDrawn="1"/>
        </p:nvSpPr>
        <p:spPr bwMode="auto">
          <a:xfrm>
            <a:off x="3491880" y="6596906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buNone/>
              <a:defRPr/>
            </a:pPr>
            <a:r>
              <a:rPr lang="en-GB" sz="800" b="1" dirty="0">
                <a:solidFill>
                  <a:srgbClr val="000000"/>
                </a:solidFill>
              </a:rPr>
              <a:t>Air </a:t>
            </a:r>
            <a:r>
              <a:rPr lang="en-GB" sz="800" b="1" dirty="0" err="1">
                <a:solidFill>
                  <a:srgbClr val="000000"/>
                </a:solidFill>
              </a:rPr>
              <a:t>Liquide</a:t>
            </a:r>
            <a:r>
              <a:rPr lang="en-GB" sz="800" b="1" dirty="0">
                <a:solidFill>
                  <a:srgbClr val="000000"/>
                </a:solidFill>
              </a:rPr>
              <a:t>, world leader in gases for industry, health and the environment</a:t>
            </a:r>
          </a:p>
        </p:txBody>
      </p:sp>
      <p:grpSp>
        <p:nvGrpSpPr>
          <p:cNvPr id="2" name="Group 32"/>
          <p:cNvGrpSpPr>
            <a:grpSpLocks/>
          </p:cNvGrpSpPr>
          <p:nvPr userDrawn="1"/>
        </p:nvGrpSpPr>
        <p:grpSpPr bwMode="auto">
          <a:xfrm>
            <a:off x="250825" y="6525344"/>
            <a:ext cx="7378700" cy="248667"/>
            <a:chOff x="158" y="4026"/>
            <a:chExt cx="4648" cy="175"/>
          </a:xfrm>
        </p:grpSpPr>
        <p:sp>
          <p:nvSpPr>
            <p:cNvPr id="76833" name="Line 33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4" name="Line 34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5" name="Line 35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6" name="Line 36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8" name="Rectangle 31"/>
          <p:cNvSpPr>
            <a:spLocks noChangeArrowheads="1"/>
          </p:cNvSpPr>
          <p:nvPr userDrawn="1"/>
        </p:nvSpPr>
        <p:spPr bwMode="auto">
          <a:xfrm>
            <a:off x="611559" y="6597352"/>
            <a:ext cx="93610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None/>
              <a:defRPr/>
            </a:pPr>
            <a:r>
              <a:rPr lang="en-GB" sz="800" b="1" dirty="0" smtClean="0">
                <a:solidFill>
                  <a:srgbClr val="000000"/>
                </a:solidFill>
              </a:rPr>
              <a:t>23/03/2015</a:t>
            </a:r>
            <a:endParaRPr lang="en-GB" sz="800" b="1" dirty="0">
              <a:solidFill>
                <a:srgbClr val="000000"/>
              </a:solidFill>
            </a:endParaRPr>
          </a:p>
        </p:txBody>
      </p:sp>
      <p:sp>
        <p:nvSpPr>
          <p:cNvPr id="20" name="Rectangle 31"/>
          <p:cNvSpPr>
            <a:spLocks noChangeArrowheads="1"/>
          </p:cNvSpPr>
          <p:nvPr userDrawn="1"/>
        </p:nvSpPr>
        <p:spPr bwMode="auto">
          <a:xfrm>
            <a:off x="1619672" y="6597352"/>
            <a:ext cx="158417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None/>
              <a:defRPr/>
            </a:pPr>
            <a:r>
              <a:rPr lang="en-GB" sz="800" b="1" dirty="0" smtClean="0">
                <a:solidFill>
                  <a:srgbClr val="000000"/>
                </a:solidFill>
              </a:rPr>
              <a:t>Competitiveness - confidential</a:t>
            </a:r>
            <a:endParaRPr lang="en-GB" sz="800" b="1" dirty="0">
              <a:solidFill>
                <a:srgbClr val="000000"/>
              </a:solidFill>
            </a:endParaRPr>
          </a:p>
        </p:txBody>
      </p:sp>
      <p:pic>
        <p:nvPicPr>
          <p:cNvPr id="13" name="Image 12" descr="logoAL.png.jp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734332" y="6418498"/>
            <a:ext cx="1259632" cy="371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pied de page 4"/>
          <p:cNvSpPr txBox="1">
            <a:spLocks noGrp="1"/>
          </p:cNvSpPr>
          <p:nvPr/>
        </p:nvSpPr>
        <p:spPr bwMode="auto">
          <a:xfrm>
            <a:off x="1475656" y="6381328"/>
            <a:ext cx="39604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buNone/>
            </a:pPr>
            <a:r>
              <a:rPr lang="en-GB" sz="1000" dirty="0" smtClean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6/3/2015l   Pierre Roux Air </a:t>
            </a:r>
            <a:r>
              <a:rPr lang="en-GB" sz="1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Liquide Advanced Technologies</a:t>
            </a:r>
          </a:p>
        </p:txBody>
      </p:sp>
      <p:sp>
        <p:nvSpPr>
          <p:cNvPr id="17411" name="Rectangle 27"/>
          <p:cNvSpPr>
            <a:spLocks/>
          </p:cNvSpPr>
          <p:nvPr/>
        </p:nvSpPr>
        <p:spPr bwMode="auto">
          <a:xfrm>
            <a:off x="792163" y="1808163"/>
            <a:ext cx="75612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endParaRPr lang="en-GB" sz="35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1043608" y="1700808"/>
            <a:ext cx="7056586" cy="205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None/>
            </a:pPr>
            <a:r>
              <a:rPr lang="en-GB" sz="2600" dirty="0" smtClean="0">
                <a:solidFill>
                  <a:schemeClr val="bg1"/>
                </a:solidFill>
              </a:rPr>
              <a:t>G&amp;C Large Helium refrigerators</a:t>
            </a:r>
          </a:p>
          <a:p>
            <a:pPr eaLnBrk="0" hangingPunct="0">
              <a:buNone/>
            </a:pPr>
            <a:r>
              <a:rPr lang="en-GB" sz="2600" dirty="0" smtClean="0">
                <a:solidFill>
                  <a:schemeClr val="bg1"/>
                </a:solidFill>
              </a:rPr>
              <a:t>Increasing Competitiveness and profit</a:t>
            </a:r>
          </a:p>
          <a:p>
            <a:pPr algn="ctr" eaLnBrk="0" hangingPunct="0">
              <a:buNone/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Compressors</a:t>
            </a:r>
          </a:p>
        </p:txBody>
      </p:sp>
      <p:sp>
        <p:nvSpPr>
          <p:cNvPr id="17414" name="Espace réservé du pied de page 4"/>
          <p:cNvSpPr txBox="1">
            <a:spLocks noGrp="1"/>
          </p:cNvSpPr>
          <p:nvPr/>
        </p:nvSpPr>
        <p:spPr bwMode="auto">
          <a:xfrm>
            <a:off x="981075" y="6413500"/>
            <a:ext cx="7556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57200">
              <a:buNone/>
            </a:pPr>
            <a:r>
              <a:rPr lang="en-GB" sz="1000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THIS DOCUMENT IS CONFIDENTIAL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smtClean="0"/>
              <a:t>AERZEN</a:t>
            </a:r>
          </a:p>
        </p:txBody>
      </p:sp>
      <p:pic>
        <p:nvPicPr>
          <p:cNvPr id="14339" name="Picture 3" descr="D:\Users\vincent.heloin\Documents\C1243 - JT-60SA CRYOGENIC SYSTEM\03 - Estimation\Consultations\01 - Compressor\04-AERZEN\2012-05-15_Offer of HP compressor and motor alone\VM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44" y="1394460"/>
            <a:ext cx="4509675" cy="3382256"/>
          </a:xfrm>
          <a:prstGeom prst="rect">
            <a:avLst/>
          </a:prstGeom>
          <a:noFill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3209" y="1378422"/>
            <a:ext cx="4250791" cy="281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b="1" dirty="0" smtClean="0"/>
              <a:t>STANDARD PACKAGE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60" y="626802"/>
            <a:ext cx="3453667" cy="228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892" y="3154196"/>
            <a:ext cx="8429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6632268" y="613517"/>
          <a:ext cx="1815697" cy="2349941"/>
        </p:xfrm>
        <a:graphic>
          <a:graphicData uri="http://schemas.openxmlformats.org/presentationml/2006/ole">
            <p:oleObj spid="_x0000_s28676" name="Acrobat Document" r:id="rId5" imgW="7773840" imgH="10060560" progId="AcroExch.Document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b="1" dirty="0" smtClean="0"/>
              <a:t>STANDARD PACKAGE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87" y="576689"/>
            <a:ext cx="4000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591" y="841753"/>
            <a:ext cx="4374318" cy="411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261" y="4411746"/>
            <a:ext cx="4216092" cy="198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Overall</a:t>
            </a:r>
            <a:r>
              <a:rPr lang="fr-FR" sz="2800" dirty="0" smtClean="0"/>
              <a:t> </a:t>
            </a:r>
            <a:r>
              <a:rPr lang="fr-FR" sz="2800" dirty="0" err="1" smtClean="0"/>
              <a:t>functional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56431"/>
            <a:ext cx="73406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Functional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7914" t="6030" b="55145"/>
          <a:stretch>
            <a:fillRect/>
          </a:stretch>
        </p:blipFill>
        <p:spPr bwMode="auto">
          <a:xfrm>
            <a:off x="1768153" y="2906973"/>
            <a:ext cx="5569584" cy="360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42900" b="79919"/>
          <a:stretch>
            <a:fillRect/>
          </a:stretch>
        </p:blipFill>
        <p:spPr bwMode="auto">
          <a:xfrm>
            <a:off x="259308" y="565569"/>
            <a:ext cx="8996344" cy="221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Typical</a:t>
            </a:r>
            <a:r>
              <a:rPr lang="fr-FR" sz="2800" dirty="0" smtClean="0"/>
              <a:t> </a:t>
            </a:r>
            <a:r>
              <a:rPr lang="fr-FR" sz="2800" dirty="0" err="1" smtClean="0"/>
              <a:t>Needs</a:t>
            </a:r>
            <a:endParaRPr lang="fr-FR" sz="2800" dirty="0" smtClean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8" y="971549"/>
            <a:ext cx="8516377" cy="155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Some</a:t>
            </a:r>
            <a:r>
              <a:rPr lang="fr-FR" sz="2800" dirty="0" smtClean="0"/>
              <a:t> </a:t>
            </a:r>
            <a:r>
              <a:rPr lang="fr-FR" sz="2800" dirty="0" err="1" smtClean="0"/>
              <a:t>available</a:t>
            </a:r>
            <a:r>
              <a:rPr lang="fr-FR" sz="2800" dirty="0" smtClean="0"/>
              <a:t> </a:t>
            </a:r>
            <a:r>
              <a:rPr lang="fr-FR" sz="2800" dirty="0" err="1" smtClean="0"/>
              <a:t>screws</a:t>
            </a:r>
            <a:r>
              <a:rPr lang="fr-FR" sz="2800" dirty="0" smtClean="0"/>
              <a:t> / manufacturer</a:t>
            </a:r>
            <a:endParaRPr lang="fr-FR" sz="2800" dirty="0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15" y="607471"/>
            <a:ext cx="4301445" cy="577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71" y="744764"/>
            <a:ext cx="4499429" cy="25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err="1" smtClean="0"/>
              <a:t>Screw</a:t>
            </a:r>
            <a:r>
              <a:rPr lang="fr-FR" sz="2800" dirty="0" smtClean="0"/>
              <a:t> </a:t>
            </a:r>
            <a:r>
              <a:rPr lang="fr-FR" sz="2800" dirty="0" err="1" smtClean="0"/>
              <a:t>Compressor</a:t>
            </a:r>
            <a:r>
              <a:rPr lang="fr-FR" sz="2800" dirty="0" smtClean="0"/>
              <a:t> </a:t>
            </a:r>
            <a:r>
              <a:rPr lang="fr-FR" sz="2800" dirty="0" err="1" smtClean="0"/>
              <a:t>skids</a:t>
            </a:r>
            <a:endParaRPr lang="fr-FR" sz="2800" dirty="0" smtClean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340768"/>
            <a:ext cx="422447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148064" y="4653136"/>
            <a:ext cx="3672408" cy="9510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Helium Cycle Compressors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LP-&gt;MP-&gt;HP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(*) VLP -&gt;LP or VLP-&gt;MP</a:t>
            </a: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0329" y="1340768"/>
            <a:ext cx="418216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55576" y="4653136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Sub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atm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 pump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rPr>
              <a:t>VLP-&gt; LP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err="1" smtClean="0"/>
              <a:t>Oil</a:t>
            </a:r>
            <a:r>
              <a:rPr lang="fr-FR" sz="2800" dirty="0" smtClean="0"/>
              <a:t> </a:t>
            </a:r>
            <a:r>
              <a:rPr lang="fr-FR" sz="2800" dirty="0" err="1" smtClean="0"/>
              <a:t>Removal</a:t>
            </a:r>
            <a:r>
              <a:rPr lang="fr-FR" sz="2800" dirty="0" smtClean="0"/>
              <a:t> System </a:t>
            </a:r>
            <a:r>
              <a:rPr lang="fr-FR" sz="2000" dirty="0" smtClean="0"/>
              <a:t>(</a:t>
            </a:r>
            <a:r>
              <a:rPr lang="fr-FR" sz="2000" dirty="0" err="1" smtClean="0"/>
              <a:t>incl</a:t>
            </a:r>
            <a:r>
              <a:rPr lang="fr-FR" sz="2000" dirty="0" smtClean="0"/>
              <a:t> pressure control valves)</a:t>
            </a:r>
            <a:endParaRPr lang="fr-FR" sz="28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2736304" cy="227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402606"/>
            <a:ext cx="2758658" cy="2953521"/>
          </a:xfrm>
          <a:prstGeom prst="rect">
            <a:avLst/>
          </a:prstGeom>
          <a:ln w="19050">
            <a:noFill/>
            <a:headEnd type="none" w="med" len="med"/>
            <a:tailEnd type="triangle" w="med" len="med"/>
          </a:ln>
        </p:spPr>
      </p:pic>
      <p:sp>
        <p:nvSpPr>
          <p:cNvPr id="84" name="Rectangle 83"/>
          <p:cNvSpPr/>
          <p:nvPr/>
        </p:nvSpPr>
        <p:spPr bwMode="auto">
          <a:xfrm>
            <a:off x="1636248" y="4771055"/>
            <a:ext cx="927014" cy="1147731"/>
          </a:xfrm>
          <a:prstGeom prst="rect">
            <a:avLst/>
          </a:prstGeom>
          <a:solidFill>
            <a:srgbClr val="FF0000">
              <a:alpha val="34902"/>
            </a:srgbClr>
          </a:solidFill>
          <a:ln w="3175" cap="flat" cmpd="sng" algn="ctr">
            <a:solidFill>
              <a:srgbClr val="FF0000">
                <a:alpha val="4117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5576" y="6237312"/>
            <a:ext cx="2376264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50" b="1" dirty="0" smtClean="0">
                <a:solidFill>
                  <a:srgbClr val="FF0000"/>
                </a:solidFill>
              </a:rPr>
              <a:t>Compressors Pressure control</a:t>
            </a:r>
            <a:endParaRPr lang="en-US" sz="1050" b="1" dirty="0">
              <a:solidFill>
                <a:srgbClr val="FF0000"/>
              </a:solidFill>
            </a:endParaRPr>
          </a:p>
        </p:txBody>
      </p:sp>
      <p:cxnSp>
        <p:nvCxnSpPr>
          <p:cNvPr id="87" name="Straight Arrow Connector 86"/>
          <p:cNvCxnSpPr>
            <a:stCxn id="85" idx="0"/>
          </p:cNvCxnSpPr>
          <p:nvPr/>
        </p:nvCxnSpPr>
        <p:spPr bwMode="auto">
          <a:xfrm flipV="1">
            <a:off x="1943708" y="5751736"/>
            <a:ext cx="136173" cy="485576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2364304" y="3976472"/>
            <a:ext cx="57386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Dryer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95" name="Straight Arrow Connector 94"/>
          <p:cNvCxnSpPr>
            <a:stCxn id="94" idx="1"/>
          </p:cNvCxnSpPr>
          <p:nvPr/>
        </p:nvCxnSpPr>
        <p:spPr bwMode="auto">
          <a:xfrm flipH="1">
            <a:off x="2121826" y="4105738"/>
            <a:ext cx="242478" cy="420035"/>
          </a:xfrm>
          <a:prstGeom prst="straightConnector1">
            <a:avLst/>
          </a:prstGeom>
          <a:solidFill>
            <a:schemeClr val="fol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692696"/>
            <a:ext cx="2664296" cy="219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W:\CRYG\3010323-C1117-QATAR\Dossier photos\SELECTION\last\skid O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656076"/>
            <a:ext cx="3024336" cy="22688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1520" y="3068960"/>
            <a:ext cx="273630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ORS JT60SA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3068960"/>
            <a:ext cx="302433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QATAR I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3068960"/>
            <a:ext cx="266429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KSTAR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W:\CRYG\3010323-C1117-QATAR\Dossier photos\SELECTION\panneau O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861048"/>
            <a:ext cx="2929069" cy="219754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t="19277" b="6024"/>
          <a:stretch>
            <a:fillRect/>
          </a:stretch>
        </p:blipFill>
        <p:spPr bwMode="auto">
          <a:xfrm>
            <a:off x="6300192" y="3861048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smtClean="0"/>
              <a:t>HOWDEN – </a:t>
            </a:r>
            <a:r>
              <a:rPr lang="en-US" sz="2800" dirty="0" smtClean="0"/>
              <a:t>NASA-JSC - 20K Helium Refrigerator</a:t>
            </a:r>
            <a:endParaRPr lang="fr-F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4800" y="853335"/>
            <a:ext cx="78994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NASA-JSC, selected </a:t>
            </a:r>
            <a:r>
              <a:rPr lang="en-US" dirty="0" err="1" smtClean="0">
                <a:solidFill>
                  <a:srgbClr val="000000"/>
                </a:solidFill>
              </a:rPr>
              <a:t>Howden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WRVi</a:t>
            </a:r>
            <a:r>
              <a:rPr lang="en-US" dirty="0" smtClean="0">
                <a:solidFill>
                  <a:srgbClr val="000000"/>
                </a:solidFill>
              </a:rPr>
              <a:t> 321/132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0" y="2403562"/>
            <a:ext cx="6132513" cy="37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3700" y="1234403"/>
            <a:ext cx="87503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Used compressor for NASA-JSC as a prototype for 12GeV compressors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432048"/>
          </a:xfrm>
        </p:spPr>
        <p:txBody>
          <a:bodyPr/>
          <a:lstStyle/>
          <a:p>
            <a:pPr eaLnBrk="1" hangingPunct="1"/>
            <a:r>
              <a:rPr lang="fr-FR" sz="2800" dirty="0" smtClean="0"/>
              <a:t>HOWDEN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1204557"/>
            <a:ext cx="26003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812" y="862866"/>
            <a:ext cx="6110292" cy="283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562725" y="4533900"/>
            <a:ext cx="2581275" cy="1905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s masques">
  <a:themeElements>
    <a:clrScheme name="Titre &amp; Fin Visuel 6">
      <a:dk1>
        <a:srgbClr val="55555A"/>
      </a:dk1>
      <a:lt1>
        <a:srgbClr val="FFFFFF"/>
      </a:lt1>
      <a:dk2>
        <a:srgbClr val="4FB000"/>
      </a:dk2>
      <a:lt2>
        <a:srgbClr val="C1DEC0"/>
      </a:lt2>
      <a:accent1>
        <a:srgbClr val="CBDA90"/>
      </a:accent1>
      <a:accent2>
        <a:srgbClr val="E64B4B"/>
      </a:accent2>
      <a:accent3>
        <a:srgbClr val="FFFFFF"/>
      </a:accent3>
      <a:accent4>
        <a:srgbClr val="47474C"/>
      </a:accent4>
      <a:accent5>
        <a:srgbClr val="E2EAC6"/>
      </a:accent5>
      <a:accent6>
        <a:srgbClr val="D04343"/>
      </a:accent6>
      <a:hlink>
        <a:srgbClr val="BFBFAF"/>
      </a:hlink>
      <a:folHlink>
        <a:srgbClr val="6A9A6C"/>
      </a:folHlink>
    </a:clrScheme>
    <a:fontScheme name="Titre &amp; Fin Vis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re &amp; Fin Visuel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31637</TotalTime>
  <Words>105</Words>
  <Application>Microsoft Office PowerPoint</Application>
  <PresentationFormat>On-screen Show (4:3)</PresentationFormat>
  <Paragraphs>30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mes masques</vt:lpstr>
      <vt:lpstr>Acrobat Document</vt:lpstr>
      <vt:lpstr>Slide 1</vt:lpstr>
      <vt:lpstr>Overall functional analysis</vt:lpstr>
      <vt:lpstr>Functional analysis</vt:lpstr>
      <vt:lpstr>Typical Needs</vt:lpstr>
      <vt:lpstr>Some available screws / manufacturer</vt:lpstr>
      <vt:lpstr>Screw Compressor skids</vt:lpstr>
      <vt:lpstr>Oil Removal System (incl pressure control valves)</vt:lpstr>
      <vt:lpstr>HOWDEN – NASA-JSC - 20K Helium Refrigerator</vt:lpstr>
      <vt:lpstr>HOWDEN </vt:lpstr>
      <vt:lpstr>AERZEN</vt:lpstr>
      <vt:lpstr>STANDARD PACKAGE</vt:lpstr>
      <vt:lpstr>STANDARD PACKAGE</vt:lpstr>
    </vt:vector>
  </TitlesOfParts>
  <Company>Air Liquide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 Constantin</dc:creator>
  <cp:lastModifiedBy>Vincent Heloin</cp:lastModifiedBy>
  <cp:revision>698</cp:revision>
  <dcterms:created xsi:type="dcterms:W3CDTF">2004-09-22T12:54:51Z</dcterms:created>
  <dcterms:modified xsi:type="dcterms:W3CDTF">2015-04-15T07:28:04Z</dcterms:modified>
</cp:coreProperties>
</file>