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61" r:id="rId4"/>
    <p:sldId id="259" r:id="rId5"/>
    <p:sldId id="262" r:id="rId6"/>
    <p:sldId id="260" r:id="rId7"/>
    <p:sldId id="263" r:id="rId8"/>
    <p:sldId id="264" r:id="rId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-2028" y="-6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3EF69-9D63-40E9-8AA1-DCA6755C24E4}" type="datetimeFigureOut">
              <a:rPr lang="en-US" smtClean="0"/>
              <a:t>4/1/2015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D7337-99E2-49E0-BA0A-E79E1CF9B3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3EF69-9D63-40E9-8AA1-DCA6755C24E4}" type="datetimeFigureOut">
              <a:rPr lang="en-US" smtClean="0"/>
              <a:t>4/1/2015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D7337-99E2-49E0-BA0A-E79E1CF9B3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3EF69-9D63-40E9-8AA1-DCA6755C24E4}" type="datetimeFigureOut">
              <a:rPr lang="en-US" smtClean="0"/>
              <a:t>4/1/2015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D7337-99E2-49E0-BA0A-E79E1CF9B3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3EF69-9D63-40E9-8AA1-DCA6755C24E4}" type="datetimeFigureOut">
              <a:rPr lang="en-US" smtClean="0"/>
              <a:t>4/1/2015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D7337-99E2-49E0-BA0A-E79E1CF9B3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3EF69-9D63-40E9-8AA1-DCA6755C24E4}" type="datetimeFigureOut">
              <a:rPr lang="en-US" smtClean="0"/>
              <a:t>4/1/2015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D7337-99E2-49E0-BA0A-E79E1CF9B3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3EF69-9D63-40E9-8AA1-DCA6755C24E4}" type="datetimeFigureOut">
              <a:rPr lang="en-US" smtClean="0"/>
              <a:t>4/1/2015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D7337-99E2-49E0-BA0A-E79E1CF9B3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3EF69-9D63-40E9-8AA1-DCA6755C24E4}" type="datetimeFigureOut">
              <a:rPr lang="en-US" smtClean="0"/>
              <a:t>4/1/2015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D7337-99E2-49E0-BA0A-E79E1CF9B3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3EF69-9D63-40E9-8AA1-DCA6755C24E4}" type="datetimeFigureOut">
              <a:rPr lang="en-US" smtClean="0"/>
              <a:t>4/1/2015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D7337-99E2-49E0-BA0A-E79E1CF9B3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3EF69-9D63-40E9-8AA1-DCA6755C24E4}" type="datetimeFigureOut">
              <a:rPr lang="en-US" smtClean="0"/>
              <a:t>4/1/2015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D7337-99E2-49E0-BA0A-E79E1CF9B3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3EF69-9D63-40E9-8AA1-DCA6755C24E4}" type="datetimeFigureOut">
              <a:rPr lang="en-US" smtClean="0"/>
              <a:t>4/1/2015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D7337-99E2-49E0-BA0A-E79E1CF9B3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3EF69-9D63-40E9-8AA1-DCA6755C24E4}" type="datetimeFigureOut">
              <a:rPr lang="en-US" smtClean="0"/>
              <a:t>4/1/2015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D7337-99E2-49E0-BA0A-E79E1CF9B3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3EF69-9D63-40E9-8AA1-DCA6755C24E4}" type="datetimeFigureOut">
              <a:rPr lang="en-US" smtClean="0"/>
              <a:t>4/1/2015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8D7337-99E2-49E0-BA0A-E79E1CF9B39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5542" y="478971"/>
            <a:ext cx="4216296" cy="6030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t="23217" b="16082"/>
          <a:stretch>
            <a:fillRect/>
          </a:stretch>
        </p:blipFill>
        <p:spPr bwMode="auto">
          <a:xfrm>
            <a:off x="566057" y="464457"/>
            <a:ext cx="3910291" cy="3643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t="5995" b="10627"/>
          <a:stretch>
            <a:fillRect/>
          </a:stretch>
        </p:blipFill>
        <p:spPr bwMode="auto">
          <a:xfrm>
            <a:off x="562429" y="4252686"/>
            <a:ext cx="3914512" cy="222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b="20281"/>
          <a:stretch>
            <a:fillRect/>
          </a:stretch>
        </p:blipFill>
        <p:spPr bwMode="auto">
          <a:xfrm>
            <a:off x="217714" y="754743"/>
            <a:ext cx="4509008" cy="2380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b="13288"/>
          <a:stretch>
            <a:fillRect/>
          </a:stretch>
        </p:blipFill>
        <p:spPr bwMode="auto">
          <a:xfrm>
            <a:off x="5096945" y="810079"/>
            <a:ext cx="4047055" cy="2325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0590" y="3721100"/>
            <a:ext cx="198064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1966" y="3721453"/>
            <a:ext cx="4272484" cy="2933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7690" y="3744686"/>
            <a:ext cx="1945223" cy="291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b="20281"/>
          <a:stretch>
            <a:fillRect/>
          </a:stretch>
        </p:blipFill>
        <p:spPr bwMode="auto">
          <a:xfrm>
            <a:off x="217714" y="754743"/>
            <a:ext cx="4509008" cy="2380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b="13288"/>
          <a:stretch>
            <a:fillRect/>
          </a:stretch>
        </p:blipFill>
        <p:spPr bwMode="auto">
          <a:xfrm>
            <a:off x="5096945" y="810079"/>
            <a:ext cx="4047055" cy="2325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4951" y="3546928"/>
            <a:ext cx="198064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40495" y="5073981"/>
            <a:ext cx="2062684" cy="1416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72051" y="3570514"/>
            <a:ext cx="1945223" cy="291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53264" y="3552279"/>
            <a:ext cx="2090736" cy="1415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 cstate="print"/>
          <a:srcRect t="2341" b="6491"/>
          <a:stretch>
            <a:fillRect/>
          </a:stretch>
        </p:blipFill>
        <p:spPr bwMode="auto">
          <a:xfrm>
            <a:off x="275545" y="3537527"/>
            <a:ext cx="2459825" cy="2937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MODULE 300K et ADSORBEUR 80 K ….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9550"/>
            <a:ext cx="4648200" cy="664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4500" y="-276226"/>
            <a:ext cx="4648200" cy="7134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8200" y="4258461"/>
            <a:ext cx="4229100" cy="259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4494" y="863600"/>
            <a:ext cx="4538806" cy="3310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2801" y="863600"/>
            <a:ext cx="3213100" cy="331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VERTICAL BOX (KOUROU) (2 parts weld </a:t>
            </a:r>
            <a:r>
              <a:rPr lang="en-US" smtClean="0"/>
              <a:t>at the middle)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t="12660" b="9295"/>
          <a:stretch>
            <a:fillRect/>
          </a:stretch>
        </p:blipFill>
        <p:spPr bwMode="auto">
          <a:xfrm>
            <a:off x="3848100" y="1533525"/>
            <a:ext cx="4705350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 OPENINGS ON THE SHELL ….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 OPENINGS ON THE SHELL ….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725" y="912813"/>
            <a:ext cx="4203899" cy="270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505" y="914400"/>
            <a:ext cx="3110306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9400" y="3890354"/>
            <a:ext cx="2273300" cy="2753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 OPENINGS ON THE SHELL ….</a:t>
            </a:r>
            <a:endParaRPr 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0901"/>
            <a:ext cx="42467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7853" y="914400"/>
            <a:ext cx="4656147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38</Words>
  <Application>Microsoft Office PowerPoint</Application>
  <PresentationFormat>On-screen Show (4:3)</PresentationFormat>
  <Paragraphs>5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Company>Air Liquide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Vincent Heloin</dc:creator>
  <cp:lastModifiedBy>Vincent Heloin</cp:lastModifiedBy>
  <cp:revision>6</cp:revision>
  <dcterms:created xsi:type="dcterms:W3CDTF">2015-04-01T13:23:33Z</dcterms:created>
  <dcterms:modified xsi:type="dcterms:W3CDTF">2015-04-01T13:49:22Z</dcterms:modified>
</cp:coreProperties>
</file>